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8"/>
  </p:notesMasterIdLst>
  <p:sldIdLst>
    <p:sldId id="257" r:id="rId2"/>
    <p:sldId id="258" r:id="rId3"/>
    <p:sldId id="259" r:id="rId4"/>
    <p:sldId id="332" r:id="rId5"/>
    <p:sldId id="346" r:id="rId6"/>
    <p:sldId id="347" r:id="rId7"/>
    <p:sldId id="348" r:id="rId8"/>
    <p:sldId id="349" r:id="rId9"/>
    <p:sldId id="350" r:id="rId10"/>
    <p:sldId id="351" r:id="rId11"/>
    <p:sldId id="352" r:id="rId12"/>
    <p:sldId id="353" r:id="rId13"/>
    <p:sldId id="354" r:id="rId14"/>
    <p:sldId id="355" r:id="rId15"/>
    <p:sldId id="356" r:id="rId16"/>
    <p:sldId id="357" r:id="rId17"/>
    <p:sldId id="358" r:id="rId18"/>
    <p:sldId id="359" r:id="rId19"/>
    <p:sldId id="360" r:id="rId20"/>
    <p:sldId id="361" r:id="rId21"/>
    <p:sldId id="362" r:id="rId22"/>
    <p:sldId id="363" r:id="rId23"/>
    <p:sldId id="364" r:id="rId24"/>
    <p:sldId id="365" r:id="rId25"/>
    <p:sldId id="412" r:id="rId26"/>
    <p:sldId id="303" r:id="rId27"/>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FF"/>
    <a:srgbClr val="6B75D1"/>
    <a:srgbClr val="213C87"/>
    <a:srgbClr val="223D89"/>
    <a:srgbClr val="757DDB"/>
    <a:srgbClr val="000000"/>
    <a:srgbClr val="EF6F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101" d="100"/>
          <a:sy n="101" d="100"/>
        </p:scale>
        <p:origin x="450" y="108"/>
      </p:cViewPr>
      <p:guideLst>
        <p:guide orient="horz" pos="2160"/>
        <p:guide pos="288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2BED0857-D726-4834-8BE6-24FB331B2E2E}"/>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defRPr>
            </a:lvl1pPr>
          </a:lstStyle>
          <a:p>
            <a:pPr>
              <a:defRPr/>
            </a:pPr>
            <a:endParaRPr lang="en-US" altLang="zh-CN"/>
          </a:p>
        </p:txBody>
      </p:sp>
      <p:sp>
        <p:nvSpPr>
          <p:cNvPr id="18435" name="Rectangle 3">
            <a:extLst>
              <a:ext uri="{FF2B5EF4-FFF2-40B4-BE49-F238E27FC236}">
                <a16:creationId xmlns:a16="http://schemas.microsoft.com/office/drawing/2014/main" id="{36725414-A3B4-43C4-A543-1415B92EEBC5}"/>
              </a:ext>
            </a:extLst>
          </p:cNvPr>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defRPr>
            </a:lvl1pPr>
          </a:lstStyle>
          <a:p>
            <a:pPr>
              <a:defRPr/>
            </a:pPr>
            <a:endParaRPr lang="en-US" altLang="zh-CN"/>
          </a:p>
        </p:txBody>
      </p:sp>
      <p:sp>
        <p:nvSpPr>
          <p:cNvPr id="3076" name="Rectangle 4">
            <a:extLst>
              <a:ext uri="{FF2B5EF4-FFF2-40B4-BE49-F238E27FC236}">
                <a16:creationId xmlns:a16="http://schemas.microsoft.com/office/drawing/2014/main" id="{CD27B98B-A5CA-2F47-9682-43DD1AB02293}"/>
              </a:ext>
            </a:extLst>
          </p:cNvPr>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7" name="Rectangle 5">
            <a:extLst>
              <a:ext uri="{FF2B5EF4-FFF2-40B4-BE49-F238E27FC236}">
                <a16:creationId xmlns:a16="http://schemas.microsoft.com/office/drawing/2014/main" id="{8E320A2A-E246-4B8D-BAB4-CCE7CF2BE315}"/>
              </a:ext>
            </a:extLst>
          </p:cNvPr>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8438" name="Rectangle 6">
            <a:extLst>
              <a:ext uri="{FF2B5EF4-FFF2-40B4-BE49-F238E27FC236}">
                <a16:creationId xmlns:a16="http://schemas.microsoft.com/office/drawing/2014/main" id="{AF68F203-D5D4-4AB2-A62B-30E076FDA7E1}"/>
              </a:ext>
            </a:extLst>
          </p:cNvPr>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defRPr>
            </a:lvl1pPr>
          </a:lstStyle>
          <a:p>
            <a:pPr>
              <a:defRPr/>
            </a:pPr>
            <a:endParaRPr lang="en-US" altLang="zh-CN"/>
          </a:p>
        </p:txBody>
      </p:sp>
      <p:sp>
        <p:nvSpPr>
          <p:cNvPr id="18439" name="Rectangle 7">
            <a:extLst>
              <a:ext uri="{FF2B5EF4-FFF2-40B4-BE49-F238E27FC236}">
                <a16:creationId xmlns:a16="http://schemas.microsoft.com/office/drawing/2014/main" id="{917B6A92-DFE8-4CAA-9C03-7E1C62A8032F}"/>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435D554A-C532-4AAB-BF26-4C4B6DCFFD29}"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35D554A-C532-4AAB-BF26-4C4B6DCFFD29}" type="slidenum">
              <a:rPr lang="en-US" altLang="zh-CN" smtClean="0"/>
              <a:pPr/>
              <a:t>3</a:t>
            </a:fld>
            <a:endParaRPr lang="en-US" altLang="zh-CN"/>
          </a:p>
        </p:txBody>
      </p:sp>
    </p:spTree>
    <p:extLst>
      <p:ext uri="{BB962C8B-B14F-4D97-AF65-F5344CB8AC3E}">
        <p14:creationId xmlns:p14="http://schemas.microsoft.com/office/powerpoint/2010/main" val="1956544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16C3AF-416B-4480-A093-21F754C6D18A}" type="slidenum">
              <a:rPr lang="en-US" altLang="zh-CN" smtClean="0"/>
              <a:pPr/>
              <a:t>25</a:t>
            </a:fld>
            <a:endParaRPr lang="en-US" altLang="zh-CN"/>
          </a:p>
        </p:txBody>
      </p:sp>
    </p:spTree>
    <p:extLst>
      <p:ext uri="{BB962C8B-B14F-4D97-AF65-F5344CB8AC3E}">
        <p14:creationId xmlns:p14="http://schemas.microsoft.com/office/powerpoint/2010/main" val="30588880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Rectangle 2" descr="a1">
            <a:extLst>
              <a:ext uri="{FF2B5EF4-FFF2-40B4-BE49-F238E27FC236}">
                <a16:creationId xmlns:a16="http://schemas.microsoft.com/office/drawing/2014/main" id="{6CBD00D3-481B-5386-5196-E65C725609A9}"/>
              </a:ext>
            </a:extLst>
          </p:cNvPr>
          <p:cNvSpPr>
            <a:spLocks noChangeArrowheads="1"/>
          </p:cNvSpPr>
          <p:nvPr/>
        </p:nvSpPr>
        <p:spPr bwMode="gray">
          <a:xfrm>
            <a:off x="2286000" y="0"/>
            <a:ext cx="2286000" cy="31242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 name="Rectangle 3">
            <a:extLst>
              <a:ext uri="{FF2B5EF4-FFF2-40B4-BE49-F238E27FC236}">
                <a16:creationId xmlns:a16="http://schemas.microsoft.com/office/drawing/2014/main" id="{DEB28170-7303-F7FE-8E07-DDA72F2FD677}"/>
              </a:ext>
            </a:extLst>
          </p:cNvPr>
          <p:cNvSpPr>
            <a:spLocks noChangeArrowheads="1"/>
          </p:cNvSpPr>
          <p:nvPr/>
        </p:nvSpPr>
        <p:spPr bwMode="gray">
          <a:xfrm>
            <a:off x="0" y="0"/>
            <a:ext cx="2209800" cy="3124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4" name="Rectangle 4">
            <a:extLst>
              <a:ext uri="{FF2B5EF4-FFF2-40B4-BE49-F238E27FC236}">
                <a16:creationId xmlns:a16="http://schemas.microsoft.com/office/drawing/2014/main" id="{5508B13E-8F3B-BABF-C395-EFE4A406F00B}"/>
              </a:ext>
            </a:extLst>
          </p:cNvPr>
          <p:cNvSpPr>
            <a:spLocks noChangeArrowheads="1"/>
          </p:cNvSpPr>
          <p:nvPr/>
        </p:nvSpPr>
        <p:spPr bwMode="gray">
          <a:xfrm>
            <a:off x="4648200" y="0"/>
            <a:ext cx="2209800" cy="31242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5" name="Rectangle 5" descr="a2">
            <a:extLst>
              <a:ext uri="{FF2B5EF4-FFF2-40B4-BE49-F238E27FC236}">
                <a16:creationId xmlns:a16="http://schemas.microsoft.com/office/drawing/2014/main" id="{A48420DF-77A8-E33C-F906-50D058469446}"/>
              </a:ext>
            </a:extLst>
          </p:cNvPr>
          <p:cNvSpPr>
            <a:spLocks noChangeArrowheads="1"/>
          </p:cNvSpPr>
          <p:nvPr/>
        </p:nvSpPr>
        <p:spPr bwMode="gray">
          <a:xfrm>
            <a:off x="6934200" y="0"/>
            <a:ext cx="2209800" cy="31242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6" name="Rectangle 6">
            <a:extLst>
              <a:ext uri="{FF2B5EF4-FFF2-40B4-BE49-F238E27FC236}">
                <a16:creationId xmlns:a16="http://schemas.microsoft.com/office/drawing/2014/main" id="{CD0423B3-AEAF-DAC0-F645-6C7B083F9D9C}"/>
              </a:ext>
            </a:extLst>
          </p:cNvPr>
          <p:cNvSpPr>
            <a:spLocks noChangeArrowheads="1"/>
          </p:cNvSpPr>
          <p:nvPr/>
        </p:nvSpPr>
        <p:spPr bwMode="gray">
          <a:xfrm>
            <a:off x="2286000" y="3124200"/>
            <a:ext cx="6858000" cy="6096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7" name="Rectangle 7">
            <a:extLst>
              <a:ext uri="{FF2B5EF4-FFF2-40B4-BE49-F238E27FC236}">
                <a16:creationId xmlns:a16="http://schemas.microsoft.com/office/drawing/2014/main" id="{485E0AA1-BB06-0242-A5D4-B1D6A219BCA9}"/>
              </a:ext>
            </a:extLst>
          </p:cNvPr>
          <p:cNvSpPr>
            <a:spLocks noChangeArrowheads="1"/>
          </p:cNvSpPr>
          <p:nvPr/>
        </p:nvSpPr>
        <p:spPr bwMode="gray">
          <a:xfrm>
            <a:off x="0" y="3124200"/>
            <a:ext cx="9144000" cy="152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8" name="Text Box 13">
            <a:extLst>
              <a:ext uri="{FF2B5EF4-FFF2-40B4-BE49-F238E27FC236}">
                <a16:creationId xmlns:a16="http://schemas.microsoft.com/office/drawing/2014/main" id="{94F41B8B-CAB6-9499-4457-9EE9BD9329E4}"/>
              </a:ext>
            </a:extLst>
          </p:cNvPr>
          <p:cNvSpPr txBox="1">
            <a:spLocks noChangeArrowheads="1"/>
          </p:cNvSpPr>
          <p:nvPr/>
        </p:nvSpPr>
        <p:spPr bwMode="auto">
          <a:xfrm>
            <a:off x="444500" y="2514600"/>
            <a:ext cx="1765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800" b="1">
                <a:solidFill>
                  <a:schemeClr val="bg1"/>
                </a:solidFill>
                <a:latin typeface="Arial Black" panose="020B0A04020102020204" pitchFamily="34" charset="0"/>
              </a:rPr>
              <a:t>L o g o</a:t>
            </a:r>
          </a:p>
        </p:txBody>
      </p:sp>
      <p:sp>
        <p:nvSpPr>
          <p:cNvPr id="12296" name="Rectangle 8"/>
          <p:cNvSpPr>
            <a:spLocks noGrp="1" noChangeArrowheads="1"/>
          </p:cNvSpPr>
          <p:nvPr>
            <p:ph type="ctrTitle"/>
          </p:nvPr>
        </p:nvSpPr>
        <p:spPr>
          <a:xfrm>
            <a:off x="2286000" y="3048000"/>
            <a:ext cx="6705600" cy="685800"/>
          </a:xfrm>
        </p:spPr>
        <p:txBody>
          <a:bodyPr/>
          <a:lstStyle>
            <a:lvl1pPr algn="ctr">
              <a:defRPr sz="3600"/>
            </a:lvl1pPr>
          </a:lstStyle>
          <a:p>
            <a:r>
              <a:rPr lang="zh-CN" altLang="en-US" noProof="1"/>
              <a:t>单击此处编辑母版标题样式</a:t>
            </a:r>
          </a:p>
        </p:txBody>
      </p:sp>
      <p:sp>
        <p:nvSpPr>
          <p:cNvPr id="12297" name="Rectangle 9"/>
          <p:cNvSpPr>
            <a:spLocks noGrp="1" noChangeArrowheads="1"/>
          </p:cNvSpPr>
          <p:nvPr>
            <p:ph type="subTitle" idx="1"/>
          </p:nvPr>
        </p:nvSpPr>
        <p:spPr bwMode="gray">
          <a:xfrm>
            <a:off x="2286000" y="3886200"/>
            <a:ext cx="6719888" cy="381000"/>
          </a:xfrm>
        </p:spPr>
        <p:txBody>
          <a:bodyPr/>
          <a:lstStyle>
            <a:lvl1pPr marL="0" indent="0">
              <a:buFont typeface="Wingdings" panose="05000000000000000000" pitchFamily="2" charset="2"/>
              <a:buNone/>
              <a:defRPr sz="2000">
                <a:latin typeface="Verdana" panose="020B0604030504040204" pitchFamily="34" charset="0"/>
              </a:defRPr>
            </a:lvl1pPr>
          </a:lstStyle>
          <a:p>
            <a:r>
              <a:rPr lang="zh-CN" altLang="en-US" noProof="1"/>
              <a:t>单击此处编辑母版副标题样式</a:t>
            </a:r>
          </a:p>
        </p:txBody>
      </p:sp>
      <p:sp>
        <p:nvSpPr>
          <p:cNvPr id="9" name="Rectangle 10">
            <a:extLst>
              <a:ext uri="{FF2B5EF4-FFF2-40B4-BE49-F238E27FC236}">
                <a16:creationId xmlns:a16="http://schemas.microsoft.com/office/drawing/2014/main" id="{5F92E38B-EF47-8DA8-A6EF-55EDE0E1939C}"/>
              </a:ext>
            </a:extLst>
          </p:cNvPr>
          <p:cNvSpPr>
            <a:spLocks noGrp="1" noChangeArrowheads="1"/>
          </p:cNvSpPr>
          <p:nvPr>
            <p:ph type="dt" sz="half" idx="10"/>
          </p:nvPr>
        </p:nvSpPr>
        <p:spPr bwMode="gray">
          <a:xfrm>
            <a:off x="457200" y="6551613"/>
            <a:ext cx="2133600" cy="169862"/>
          </a:xfrm>
        </p:spPr>
        <p:txBody>
          <a:bodyPr/>
          <a:lstStyle>
            <a:lvl1pPr>
              <a:defRPr>
                <a:effectLst/>
                <a:latin typeface="Arial" panose="020B0604020202020204" pitchFamily="34" charset="0"/>
              </a:defRPr>
            </a:lvl1pPr>
          </a:lstStyle>
          <a:p>
            <a:pPr>
              <a:defRPr/>
            </a:pPr>
            <a:fld id="{12BDFB09-F023-4B70-A33A-E16588A5AED0}" type="datetime1">
              <a:rPr lang="zh-CN" altLang="en-US"/>
              <a:pPr>
                <a:defRPr/>
              </a:pPr>
              <a:t>2024/11/25</a:t>
            </a:fld>
            <a:endParaRPr lang="en-US" altLang="zh-CN"/>
          </a:p>
        </p:txBody>
      </p:sp>
      <p:sp>
        <p:nvSpPr>
          <p:cNvPr id="10" name="Rectangle 11">
            <a:extLst>
              <a:ext uri="{FF2B5EF4-FFF2-40B4-BE49-F238E27FC236}">
                <a16:creationId xmlns:a16="http://schemas.microsoft.com/office/drawing/2014/main" id="{037A9420-C423-D3C3-4AB1-73DF84FB4C7B}"/>
              </a:ext>
            </a:extLst>
          </p:cNvPr>
          <p:cNvSpPr>
            <a:spLocks noGrp="1" noChangeArrowheads="1"/>
          </p:cNvSpPr>
          <p:nvPr>
            <p:ph type="ftr" sz="quarter" idx="11"/>
          </p:nvPr>
        </p:nvSpPr>
        <p:spPr bwMode="gray">
          <a:xfrm>
            <a:off x="3124200" y="6553200"/>
            <a:ext cx="2895600" cy="168275"/>
          </a:xfrm>
        </p:spPr>
        <p:txBody>
          <a:bodyPr/>
          <a:lstStyle>
            <a:lvl1pPr algn="ctr">
              <a:defRPr>
                <a:effectLst/>
                <a:latin typeface="Arial" panose="020B0604020202020204" pitchFamily="34" charset="0"/>
              </a:defRPr>
            </a:lvl1pPr>
          </a:lstStyle>
          <a:p>
            <a:pPr>
              <a:defRPr/>
            </a:pPr>
            <a:endParaRPr lang="en-US" altLang="zh-CN"/>
          </a:p>
        </p:txBody>
      </p:sp>
      <p:sp>
        <p:nvSpPr>
          <p:cNvPr id="11" name="Rectangle 12">
            <a:extLst>
              <a:ext uri="{FF2B5EF4-FFF2-40B4-BE49-F238E27FC236}">
                <a16:creationId xmlns:a16="http://schemas.microsoft.com/office/drawing/2014/main" id="{82C56EC1-75B8-40BA-509C-28314219C8C8}"/>
              </a:ext>
            </a:extLst>
          </p:cNvPr>
          <p:cNvSpPr>
            <a:spLocks noGrp="1" noChangeArrowheads="1"/>
          </p:cNvSpPr>
          <p:nvPr>
            <p:ph type="sldNum" sz="quarter" idx="12"/>
          </p:nvPr>
        </p:nvSpPr>
        <p:spPr bwMode="gray">
          <a:xfrm>
            <a:off x="6553200" y="6553200"/>
            <a:ext cx="2133600" cy="168275"/>
          </a:xfrm>
        </p:spPr>
        <p:txBody>
          <a:bodyPr/>
          <a:lstStyle>
            <a:lvl1pPr algn="r">
              <a:defRPr>
                <a:effectLst/>
                <a:latin typeface="Arial" panose="020B0604020202020204" pitchFamily="34" charset="0"/>
              </a:defRPr>
            </a:lvl1pPr>
          </a:lstStyle>
          <a:p>
            <a:fld id="{0C244F54-E8EC-4D2C-96A8-F7141CDB1444}" type="slidenum">
              <a:rPr lang="en-US" altLang="zh-CN"/>
              <a:pPr/>
              <a:t>‹#›</a:t>
            </a:fld>
            <a:endParaRPr lang="en-US" altLang="zh-CN"/>
          </a:p>
        </p:txBody>
      </p:sp>
    </p:spTree>
    <p:extLst>
      <p:ext uri="{BB962C8B-B14F-4D97-AF65-F5344CB8AC3E}">
        <p14:creationId xmlns:p14="http://schemas.microsoft.com/office/powerpoint/2010/main" val="1799674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D050B326-9EDE-B5A5-7C54-89CD383E2A26}"/>
              </a:ext>
            </a:extLst>
          </p:cNvPr>
          <p:cNvSpPr>
            <a:spLocks noGrp="1" noChangeArrowheads="1"/>
          </p:cNvSpPr>
          <p:nvPr>
            <p:ph type="dt" sz="half" idx="10"/>
          </p:nvPr>
        </p:nvSpPr>
        <p:spPr>
          <a:ln/>
        </p:spPr>
        <p:txBody>
          <a:bodyPr/>
          <a:lstStyle>
            <a:lvl1pPr>
              <a:defRPr/>
            </a:lvl1pPr>
          </a:lstStyle>
          <a:p>
            <a:pPr>
              <a:defRPr/>
            </a:pPr>
            <a:fld id="{883E30F5-7556-4766-87BA-83546232ADD6}" type="datetime1">
              <a:rPr lang="zh-CN" altLang="en-US"/>
              <a:pPr>
                <a:defRPr/>
              </a:pPr>
              <a:t>2024/11/25</a:t>
            </a:fld>
            <a:r>
              <a:rPr lang="en-US" altLang="zh-CN"/>
              <a:t>www.themegallery.com</a:t>
            </a:r>
          </a:p>
        </p:txBody>
      </p:sp>
      <p:sp>
        <p:nvSpPr>
          <p:cNvPr id="5" name="Rectangle 12">
            <a:extLst>
              <a:ext uri="{FF2B5EF4-FFF2-40B4-BE49-F238E27FC236}">
                <a16:creationId xmlns:a16="http://schemas.microsoft.com/office/drawing/2014/main" id="{E731E7F7-D935-062F-9D5A-AA6FD678CBBE}"/>
              </a:ext>
            </a:extLst>
          </p:cNvPr>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a:extLst>
              <a:ext uri="{FF2B5EF4-FFF2-40B4-BE49-F238E27FC236}">
                <a16:creationId xmlns:a16="http://schemas.microsoft.com/office/drawing/2014/main" id="{BF8C7306-40C2-AF42-0ED6-485ACB9200A5}"/>
              </a:ext>
            </a:extLst>
          </p:cNvPr>
          <p:cNvSpPr>
            <a:spLocks noGrp="1" noChangeArrowheads="1"/>
          </p:cNvSpPr>
          <p:nvPr>
            <p:ph type="sldNum" sz="quarter" idx="12"/>
          </p:nvPr>
        </p:nvSpPr>
        <p:spPr>
          <a:ln/>
        </p:spPr>
        <p:txBody>
          <a:bodyPr/>
          <a:lstStyle>
            <a:lvl1pPr>
              <a:defRPr/>
            </a:lvl1pPr>
          </a:lstStyle>
          <a:p>
            <a:fld id="{A81B5AC9-C513-4481-9396-27F2041610E9}" type="slidenum">
              <a:rPr lang="en-US" altLang="zh-CN"/>
              <a:pPr/>
              <a:t>‹#›</a:t>
            </a:fld>
            <a:endParaRPr lang="en-US" altLang="zh-CN"/>
          </a:p>
        </p:txBody>
      </p:sp>
    </p:spTree>
    <p:extLst>
      <p:ext uri="{BB962C8B-B14F-4D97-AF65-F5344CB8AC3E}">
        <p14:creationId xmlns:p14="http://schemas.microsoft.com/office/powerpoint/2010/main" val="2313485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731838"/>
            <a:ext cx="2057400" cy="5567362"/>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731838"/>
            <a:ext cx="6019800" cy="5567362"/>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3595FA56-45A8-EAEC-C32F-85AB1CF3E45F}"/>
              </a:ext>
            </a:extLst>
          </p:cNvPr>
          <p:cNvSpPr>
            <a:spLocks noGrp="1" noChangeArrowheads="1"/>
          </p:cNvSpPr>
          <p:nvPr>
            <p:ph type="dt" sz="half" idx="10"/>
          </p:nvPr>
        </p:nvSpPr>
        <p:spPr>
          <a:ln/>
        </p:spPr>
        <p:txBody>
          <a:bodyPr/>
          <a:lstStyle>
            <a:lvl1pPr>
              <a:defRPr/>
            </a:lvl1pPr>
          </a:lstStyle>
          <a:p>
            <a:pPr>
              <a:defRPr/>
            </a:pPr>
            <a:fld id="{0EBE4B72-E4FB-4114-B04D-B5AAECBCFE6D}" type="datetime1">
              <a:rPr lang="zh-CN" altLang="en-US"/>
              <a:pPr>
                <a:defRPr/>
              </a:pPr>
              <a:t>2024/11/25</a:t>
            </a:fld>
            <a:r>
              <a:rPr lang="en-US" altLang="zh-CN"/>
              <a:t>www.themegallery.com</a:t>
            </a:r>
          </a:p>
        </p:txBody>
      </p:sp>
      <p:sp>
        <p:nvSpPr>
          <p:cNvPr id="5" name="Rectangle 12">
            <a:extLst>
              <a:ext uri="{FF2B5EF4-FFF2-40B4-BE49-F238E27FC236}">
                <a16:creationId xmlns:a16="http://schemas.microsoft.com/office/drawing/2014/main" id="{5BB4CA1A-3CB8-52C8-22E5-2ECCE170AE1F}"/>
              </a:ext>
            </a:extLst>
          </p:cNvPr>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a:extLst>
              <a:ext uri="{FF2B5EF4-FFF2-40B4-BE49-F238E27FC236}">
                <a16:creationId xmlns:a16="http://schemas.microsoft.com/office/drawing/2014/main" id="{A7F396F5-ABB6-805A-60D2-967B793E0FAE}"/>
              </a:ext>
            </a:extLst>
          </p:cNvPr>
          <p:cNvSpPr>
            <a:spLocks noGrp="1" noChangeArrowheads="1"/>
          </p:cNvSpPr>
          <p:nvPr>
            <p:ph type="sldNum" sz="quarter" idx="12"/>
          </p:nvPr>
        </p:nvSpPr>
        <p:spPr>
          <a:ln/>
        </p:spPr>
        <p:txBody>
          <a:bodyPr/>
          <a:lstStyle>
            <a:lvl1pPr>
              <a:defRPr/>
            </a:lvl1pPr>
          </a:lstStyle>
          <a:p>
            <a:fld id="{7511FFE1-8337-4CB2-991F-F664FC44EE67}" type="slidenum">
              <a:rPr lang="en-US" altLang="zh-CN"/>
              <a:pPr/>
              <a:t>‹#›</a:t>
            </a:fld>
            <a:endParaRPr lang="en-US" altLang="zh-CN"/>
          </a:p>
        </p:txBody>
      </p:sp>
    </p:spTree>
    <p:extLst>
      <p:ext uri="{BB962C8B-B14F-4D97-AF65-F5344CB8AC3E}">
        <p14:creationId xmlns:p14="http://schemas.microsoft.com/office/powerpoint/2010/main" val="3979271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33425" y="731838"/>
            <a:ext cx="7800975" cy="563562"/>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419225"/>
            <a:ext cx="4038600" cy="48799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419225"/>
            <a:ext cx="4038600" cy="23637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3935413"/>
            <a:ext cx="4038600" cy="23637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11">
            <a:extLst>
              <a:ext uri="{FF2B5EF4-FFF2-40B4-BE49-F238E27FC236}">
                <a16:creationId xmlns:a16="http://schemas.microsoft.com/office/drawing/2014/main" id="{2B468FF1-9EDC-899D-41D0-4C4699ED6104}"/>
              </a:ext>
            </a:extLst>
          </p:cNvPr>
          <p:cNvSpPr>
            <a:spLocks noGrp="1" noChangeArrowheads="1"/>
          </p:cNvSpPr>
          <p:nvPr>
            <p:ph type="dt" sz="half" idx="10"/>
          </p:nvPr>
        </p:nvSpPr>
        <p:spPr>
          <a:ln/>
        </p:spPr>
        <p:txBody>
          <a:bodyPr/>
          <a:lstStyle>
            <a:lvl1pPr>
              <a:defRPr/>
            </a:lvl1pPr>
          </a:lstStyle>
          <a:p>
            <a:pPr>
              <a:defRPr/>
            </a:pPr>
            <a:fld id="{B36EACC0-295A-4C00-948D-62AAFA9CB931}" type="datetime1">
              <a:rPr lang="zh-CN" altLang="en-US"/>
              <a:pPr>
                <a:defRPr/>
              </a:pPr>
              <a:t>2024/11/25</a:t>
            </a:fld>
            <a:r>
              <a:rPr lang="en-US" altLang="zh-CN"/>
              <a:t>www.themegallery.com</a:t>
            </a:r>
          </a:p>
        </p:txBody>
      </p:sp>
      <p:sp>
        <p:nvSpPr>
          <p:cNvPr id="7" name="Rectangle 12">
            <a:extLst>
              <a:ext uri="{FF2B5EF4-FFF2-40B4-BE49-F238E27FC236}">
                <a16:creationId xmlns:a16="http://schemas.microsoft.com/office/drawing/2014/main" id="{9EABD3D8-D90E-E733-CF2D-7380BD4D2153}"/>
              </a:ext>
            </a:extLst>
          </p:cNvPr>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8" name="Rectangle 13">
            <a:extLst>
              <a:ext uri="{FF2B5EF4-FFF2-40B4-BE49-F238E27FC236}">
                <a16:creationId xmlns:a16="http://schemas.microsoft.com/office/drawing/2014/main" id="{2ECFA3C9-E972-66AC-6FAA-E0B0E03C5CA4}"/>
              </a:ext>
            </a:extLst>
          </p:cNvPr>
          <p:cNvSpPr>
            <a:spLocks noGrp="1" noChangeArrowheads="1"/>
          </p:cNvSpPr>
          <p:nvPr>
            <p:ph type="sldNum" sz="quarter" idx="12"/>
          </p:nvPr>
        </p:nvSpPr>
        <p:spPr>
          <a:ln/>
        </p:spPr>
        <p:txBody>
          <a:bodyPr/>
          <a:lstStyle>
            <a:lvl1pPr>
              <a:defRPr/>
            </a:lvl1pPr>
          </a:lstStyle>
          <a:p>
            <a:fld id="{F25D5C8C-5C1D-4A26-B0DF-E381AAD70975}" type="slidenum">
              <a:rPr lang="en-US" altLang="zh-CN"/>
              <a:pPr/>
              <a:t>‹#›</a:t>
            </a:fld>
            <a:endParaRPr lang="en-US" altLang="zh-CN"/>
          </a:p>
        </p:txBody>
      </p:sp>
    </p:spTree>
    <p:extLst>
      <p:ext uri="{BB962C8B-B14F-4D97-AF65-F5344CB8AC3E}">
        <p14:creationId xmlns:p14="http://schemas.microsoft.com/office/powerpoint/2010/main" val="1014044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33425" y="731838"/>
            <a:ext cx="7800975" cy="563562"/>
          </a:xfrm>
        </p:spPr>
        <p:txBody>
          <a:bodyPr/>
          <a:lstStyle/>
          <a:p>
            <a:r>
              <a:rPr lang="zh-CN" altLang="en-US" noProof="1"/>
              <a:t>单击此处编辑母版标题样式</a:t>
            </a:r>
          </a:p>
        </p:txBody>
      </p:sp>
      <p:sp>
        <p:nvSpPr>
          <p:cNvPr id="3" name="表格占位符 2"/>
          <p:cNvSpPr>
            <a:spLocks noGrp="1"/>
          </p:cNvSpPr>
          <p:nvPr>
            <p:ph type="tbl" idx="1"/>
          </p:nvPr>
        </p:nvSpPr>
        <p:spPr>
          <a:xfrm>
            <a:off x="457200" y="1419225"/>
            <a:ext cx="8229600" cy="4879975"/>
          </a:xfrm>
        </p:spPr>
        <p:txBody>
          <a:bodyPr/>
          <a:lstStyle/>
          <a:p>
            <a:pPr lvl="0"/>
            <a:endParaRPr lang="zh-CN" altLang="en-US" noProof="0"/>
          </a:p>
        </p:txBody>
      </p:sp>
      <p:sp>
        <p:nvSpPr>
          <p:cNvPr id="4" name="Rectangle 11">
            <a:extLst>
              <a:ext uri="{FF2B5EF4-FFF2-40B4-BE49-F238E27FC236}">
                <a16:creationId xmlns:a16="http://schemas.microsoft.com/office/drawing/2014/main" id="{46D72918-4C66-AC36-9046-15DBC4835422}"/>
              </a:ext>
            </a:extLst>
          </p:cNvPr>
          <p:cNvSpPr>
            <a:spLocks noGrp="1" noChangeArrowheads="1"/>
          </p:cNvSpPr>
          <p:nvPr>
            <p:ph type="dt" sz="half" idx="10"/>
          </p:nvPr>
        </p:nvSpPr>
        <p:spPr>
          <a:ln/>
        </p:spPr>
        <p:txBody>
          <a:bodyPr/>
          <a:lstStyle>
            <a:lvl1pPr>
              <a:defRPr/>
            </a:lvl1pPr>
          </a:lstStyle>
          <a:p>
            <a:pPr>
              <a:defRPr/>
            </a:pPr>
            <a:fld id="{C2BD02C2-8DBA-4C89-878E-03FABF18FB38}" type="datetime1">
              <a:rPr lang="zh-CN" altLang="en-US"/>
              <a:pPr>
                <a:defRPr/>
              </a:pPr>
              <a:t>2024/11/25</a:t>
            </a:fld>
            <a:r>
              <a:rPr lang="en-US" altLang="zh-CN"/>
              <a:t>www.themegallery.com</a:t>
            </a:r>
          </a:p>
        </p:txBody>
      </p:sp>
      <p:sp>
        <p:nvSpPr>
          <p:cNvPr id="5" name="Rectangle 12">
            <a:extLst>
              <a:ext uri="{FF2B5EF4-FFF2-40B4-BE49-F238E27FC236}">
                <a16:creationId xmlns:a16="http://schemas.microsoft.com/office/drawing/2014/main" id="{05DFA9F3-E64A-22A2-01B0-D0683ED8A2AC}"/>
              </a:ext>
            </a:extLst>
          </p:cNvPr>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a:extLst>
              <a:ext uri="{FF2B5EF4-FFF2-40B4-BE49-F238E27FC236}">
                <a16:creationId xmlns:a16="http://schemas.microsoft.com/office/drawing/2014/main" id="{DF827701-31DD-6C6D-CEB2-19591455D0AF}"/>
              </a:ext>
            </a:extLst>
          </p:cNvPr>
          <p:cNvSpPr>
            <a:spLocks noGrp="1" noChangeArrowheads="1"/>
          </p:cNvSpPr>
          <p:nvPr>
            <p:ph type="sldNum" sz="quarter" idx="12"/>
          </p:nvPr>
        </p:nvSpPr>
        <p:spPr>
          <a:ln/>
        </p:spPr>
        <p:txBody>
          <a:bodyPr/>
          <a:lstStyle>
            <a:lvl1pPr>
              <a:defRPr/>
            </a:lvl1pPr>
          </a:lstStyle>
          <a:p>
            <a:fld id="{BC300ADF-47E3-4D38-BD82-91FAD4DC6CC2}" type="slidenum">
              <a:rPr lang="en-US" altLang="zh-CN"/>
              <a:pPr/>
              <a:t>‹#›</a:t>
            </a:fld>
            <a:endParaRPr lang="en-US" altLang="zh-CN"/>
          </a:p>
        </p:txBody>
      </p:sp>
    </p:spTree>
    <p:extLst>
      <p:ext uri="{BB962C8B-B14F-4D97-AF65-F5344CB8AC3E}">
        <p14:creationId xmlns:p14="http://schemas.microsoft.com/office/powerpoint/2010/main" val="2765215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733425" y="731838"/>
            <a:ext cx="7800975" cy="563562"/>
          </a:xfrm>
        </p:spPr>
        <p:txBody>
          <a:bodyPr/>
          <a:lstStyle/>
          <a:p>
            <a:r>
              <a:rPr lang="zh-CN" altLang="en-US" noProof="1"/>
              <a:t>单击此处编辑母版标题样式</a:t>
            </a:r>
          </a:p>
        </p:txBody>
      </p:sp>
      <p:sp>
        <p:nvSpPr>
          <p:cNvPr id="3" name="图表占位符 2"/>
          <p:cNvSpPr>
            <a:spLocks noGrp="1"/>
          </p:cNvSpPr>
          <p:nvPr>
            <p:ph type="chart" idx="1"/>
          </p:nvPr>
        </p:nvSpPr>
        <p:spPr>
          <a:xfrm>
            <a:off x="457200" y="1419225"/>
            <a:ext cx="8229600" cy="4879975"/>
          </a:xfrm>
        </p:spPr>
        <p:txBody>
          <a:bodyPr/>
          <a:lstStyle/>
          <a:p>
            <a:pPr lvl="0"/>
            <a:endParaRPr lang="zh-CN" altLang="en-US" noProof="0"/>
          </a:p>
        </p:txBody>
      </p:sp>
      <p:sp>
        <p:nvSpPr>
          <p:cNvPr id="4" name="Rectangle 11">
            <a:extLst>
              <a:ext uri="{FF2B5EF4-FFF2-40B4-BE49-F238E27FC236}">
                <a16:creationId xmlns:a16="http://schemas.microsoft.com/office/drawing/2014/main" id="{501261B2-3807-A8CD-4621-6C647E1E3C65}"/>
              </a:ext>
            </a:extLst>
          </p:cNvPr>
          <p:cNvSpPr>
            <a:spLocks noGrp="1" noChangeArrowheads="1"/>
          </p:cNvSpPr>
          <p:nvPr>
            <p:ph type="dt" sz="half" idx="10"/>
          </p:nvPr>
        </p:nvSpPr>
        <p:spPr>
          <a:ln/>
        </p:spPr>
        <p:txBody>
          <a:bodyPr/>
          <a:lstStyle>
            <a:lvl1pPr>
              <a:defRPr/>
            </a:lvl1pPr>
          </a:lstStyle>
          <a:p>
            <a:pPr>
              <a:defRPr/>
            </a:pPr>
            <a:fld id="{24B30FE3-CCC8-4200-9B7F-362838FAE28A}" type="datetime1">
              <a:rPr lang="zh-CN" altLang="en-US"/>
              <a:pPr>
                <a:defRPr/>
              </a:pPr>
              <a:t>2024/11/25</a:t>
            </a:fld>
            <a:r>
              <a:rPr lang="en-US" altLang="zh-CN"/>
              <a:t>www.themegallery.com</a:t>
            </a:r>
          </a:p>
        </p:txBody>
      </p:sp>
      <p:sp>
        <p:nvSpPr>
          <p:cNvPr id="5" name="Rectangle 12">
            <a:extLst>
              <a:ext uri="{FF2B5EF4-FFF2-40B4-BE49-F238E27FC236}">
                <a16:creationId xmlns:a16="http://schemas.microsoft.com/office/drawing/2014/main" id="{CF055EFB-27F8-BBEC-8424-EC1A6CE22A5C}"/>
              </a:ext>
            </a:extLst>
          </p:cNvPr>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a:extLst>
              <a:ext uri="{FF2B5EF4-FFF2-40B4-BE49-F238E27FC236}">
                <a16:creationId xmlns:a16="http://schemas.microsoft.com/office/drawing/2014/main" id="{EC894B41-F63C-7093-8DCE-A5604C72E08F}"/>
              </a:ext>
            </a:extLst>
          </p:cNvPr>
          <p:cNvSpPr>
            <a:spLocks noGrp="1" noChangeArrowheads="1"/>
          </p:cNvSpPr>
          <p:nvPr>
            <p:ph type="sldNum" sz="quarter" idx="12"/>
          </p:nvPr>
        </p:nvSpPr>
        <p:spPr>
          <a:ln/>
        </p:spPr>
        <p:txBody>
          <a:bodyPr/>
          <a:lstStyle>
            <a:lvl1pPr>
              <a:defRPr/>
            </a:lvl1pPr>
          </a:lstStyle>
          <a:p>
            <a:fld id="{F518E8C4-E982-40C3-A2CB-EA4CA2D627E2}" type="slidenum">
              <a:rPr lang="en-US" altLang="zh-CN"/>
              <a:pPr/>
              <a:t>‹#›</a:t>
            </a:fld>
            <a:endParaRPr lang="en-US" altLang="zh-CN"/>
          </a:p>
        </p:txBody>
      </p:sp>
    </p:spTree>
    <p:extLst>
      <p:ext uri="{BB962C8B-B14F-4D97-AF65-F5344CB8AC3E}">
        <p14:creationId xmlns:p14="http://schemas.microsoft.com/office/powerpoint/2010/main" val="3658283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00496C81-E45A-FE2E-D361-2F92D581E2AC}"/>
              </a:ext>
            </a:extLst>
          </p:cNvPr>
          <p:cNvSpPr>
            <a:spLocks noGrp="1" noChangeArrowheads="1"/>
          </p:cNvSpPr>
          <p:nvPr>
            <p:ph type="dt" sz="half" idx="10"/>
          </p:nvPr>
        </p:nvSpPr>
        <p:spPr>
          <a:ln/>
        </p:spPr>
        <p:txBody>
          <a:bodyPr/>
          <a:lstStyle>
            <a:lvl1pPr>
              <a:defRPr/>
            </a:lvl1pPr>
          </a:lstStyle>
          <a:p>
            <a:pPr>
              <a:defRPr/>
            </a:pPr>
            <a:fld id="{6AE80790-5B58-45B3-854F-215A1834BD51}" type="datetime1">
              <a:rPr lang="zh-CN" altLang="en-US"/>
              <a:pPr>
                <a:defRPr/>
              </a:pPr>
              <a:t>2024/11/25</a:t>
            </a:fld>
            <a:r>
              <a:rPr lang="en-US" altLang="zh-CN"/>
              <a:t>www.themegallery.com</a:t>
            </a:r>
          </a:p>
        </p:txBody>
      </p:sp>
      <p:sp>
        <p:nvSpPr>
          <p:cNvPr id="5" name="Rectangle 12">
            <a:extLst>
              <a:ext uri="{FF2B5EF4-FFF2-40B4-BE49-F238E27FC236}">
                <a16:creationId xmlns:a16="http://schemas.microsoft.com/office/drawing/2014/main" id="{FC796A1B-701D-A788-ACA6-0910E957F97E}"/>
              </a:ext>
            </a:extLst>
          </p:cNvPr>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a:extLst>
              <a:ext uri="{FF2B5EF4-FFF2-40B4-BE49-F238E27FC236}">
                <a16:creationId xmlns:a16="http://schemas.microsoft.com/office/drawing/2014/main" id="{A1EB616D-B69C-C23E-4374-A90E64C46676}"/>
              </a:ext>
            </a:extLst>
          </p:cNvPr>
          <p:cNvSpPr>
            <a:spLocks noGrp="1" noChangeArrowheads="1"/>
          </p:cNvSpPr>
          <p:nvPr>
            <p:ph type="sldNum" sz="quarter" idx="12"/>
          </p:nvPr>
        </p:nvSpPr>
        <p:spPr>
          <a:ln/>
        </p:spPr>
        <p:txBody>
          <a:bodyPr/>
          <a:lstStyle>
            <a:lvl1pPr>
              <a:defRPr/>
            </a:lvl1pPr>
          </a:lstStyle>
          <a:p>
            <a:fld id="{06D8E3A7-1D7D-4162-840D-91E2DB54E528}" type="slidenum">
              <a:rPr lang="en-US" altLang="zh-CN"/>
              <a:pPr/>
              <a:t>‹#›</a:t>
            </a:fld>
            <a:endParaRPr lang="en-US" altLang="zh-CN"/>
          </a:p>
        </p:txBody>
      </p:sp>
    </p:spTree>
    <p:extLst>
      <p:ext uri="{BB962C8B-B14F-4D97-AF65-F5344CB8AC3E}">
        <p14:creationId xmlns:p14="http://schemas.microsoft.com/office/powerpoint/2010/main" val="3554511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11">
            <a:extLst>
              <a:ext uri="{FF2B5EF4-FFF2-40B4-BE49-F238E27FC236}">
                <a16:creationId xmlns:a16="http://schemas.microsoft.com/office/drawing/2014/main" id="{3A58946C-97A2-52AB-A01C-809981CCB0B9}"/>
              </a:ext>
            </a:extLst>
          </p:cNvPr>
          <p:cNvSpPr>
            <a:spLocks noGrp="1" noChangeArrowheads="1"/>
          </p:cNvSpPr>
          <p:nvPr>
            <p:ph type="dt" sz="half" idx="10"/>
          </p:nvPr>
        </p:nvSpPr>
        <p:spPr>
          <a:ln/>
        </p:spPr>
        <p:txBody>
          <a:bodyPr/>
          <a:lstStyle>
            <a:lvl1pPr>
              <a:defRPr/>
            </a:lvl1pPr>
          </a:lstStyle>
          <a:p>
            <a:pPr>
              <a:defRPr/>
            </a:pPr>
            <a:fld id="{D26F7596-49E7-4BB0-BEE5-B4B18AD93F6B}" type="datetime1">
              <a:rPr lang="zh-CN" altLang="en-US"/>
              <a:pPr>
                <a:defRPr/>
              </a:pPr>
              <a:t>2024/11/25</a:t>
            </a:fld>
            <a:r>
              <a:rPr lang="en-US" altLang="zh-CN"/>
              <a:t>www.themegallery.com</a:t>
            </a:r>
          </a:p>
        </p:txBody>
      </p:sp>
      <p:sp>
        <p:nvSpPr>
          <p:cNvPr id="5" name="Rectangle 12">
            <a:extLst>
              <a:ext uri="{FF2B5EF4-FFF2-40B4-BE49-F238E27FC236}">
                <a16:creationId xmlns:a16="http://schemas.microsoft.com/office/drawing/2014/main" id="{61CAF9F1-7FFD-3B97-F454-EDE83FDEF0AE}"/>
              </a:ext>
            </a:extLst>
          </p:cNvPr>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a:extLst>
              <a:ext uri="{FF2B5EF4-FFF2-40B4-BE49-F238E27FC236}">
                <a16:creationId xmlns:a16="http://schemas.microsoft.com/office/drawing/2014/main" id="{048005E0-F36C-0740-A505-FCB12D6528F4}"/>
              </a:ext>
            </a:extLst>
          </p:cNvPr>
          <p:cNvSpPr>
            <a:spLocks noGrp="1" noChangeArrowheads="1"/>
          </p:cNvSpPr>
          <p:nvPr>
            <p:ph type="sldNum" sz="quarter" idx="12"/>
          </p:nvPr>
        </p:nvSpPr>
        <p:spPr>
          <a:ln/>
        </p:spPr>
        <p:txBody>
          <a:bodyPr/>
          <a:lstStyle>
            <a:lvl1pPr>
              <a:defRPr/>
            </a:lvl1pPr>
          </a:lstStyle>
          <a:p>
            <a:fld id="{C2EA869E-B19A-4E59-ABB0-1EA4FB449480}" type="slidenum">
              <a:rPr lang="en-US" altLang="zh-CN"/>
              <a:pPr/>
              <a:t>‹#›</a:t>
            </a:fld>
            <a:endParaRPr lang="en-US" altLang="zh-CN"/>
          </a:p>
        </p:txBody>
      </p:sp>
    </p:spTree>
    <p:extLst>
      <p:ext uri="{BB962C8B-B14F-4D97-AF65-F5344CB8AC3E}">
        <p14:creationId xmlns:p14="http://schemas.microsoft.com/office/powerpoint/2010/main" val="1233513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419225"/>
            <a:ext cx="4038600" cy="4879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419225"/>
            <a:ext cx="4038600" cy="4879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1">
            <a:extLst>
              <a:ext uri="{FF2B5EF4-FFF2-40B4-BE49-F238E27FC236}">
                <a16:creationId xmlns:a16="http://schemas.microsoft.com/office/drawing/2014/main" id="{E6EF02D2-D891-B215-9C1E-5F4D2F122594}"/>
              </a:ext>
            </a:extLst>
          </p:cNvPr>
          <p:cNvSpPr>
            <a:spLocks noGrp="1" noChangeArrowheads="1"/>
          </p:cNvSpPr>
          <p:nvPr>
            <p:ph type="dt" sz="half" idx="10"/>
          </p:nvPr>
        </p:nvSpPr>
        <p:spPr>
          <a:ln/>
        </p:spPr>
        <p:txBody>
          <a:bodyPr/>
          <a:lstStyle>
            <a:lvl1pPr>
              <a:defRPr/>
            </a:lvl1pPr>
          </a:lstStyle>
          <a:p>
            <a:pPr>
              <a:defRPr/>
            </a:pPr>
            <a:fld id="{1783BCE4-2226-4B06-8D95-27F03CA70595}" type="datetime1">
              <a:rPr lang="zh-CN" altLang="en-US"/>
              <a:pPr>
                <a:defRPr/>
              </a:pPr>
              <a:t>2024/11/25</a:t>
            </a:fld>
            <a:r>
              <a:rPr lang="en-US" altLang="zh-CN"/>
              <a:t>www.themegallery.com</a:t>
            </a:r>
          </a:p>
        </p:txBody>
      </p:sp>
      <p:sp>
        <p:nvSpPr>
          <p:cNvPr id="6" name="Rectangle 12">
            <a:extLst>
              <a:ext uri="{FF2B5EF4-FFF2-40B4-BE49-F238E27FC236}">
                <a16:creationId xmlns:a16="http://schemas.microsoft.com/office/drawing/2014/main" id="{47FE7350-B613-ED74-5435-47D16A36A189}"/>
              </a:ext>
            </a:extLst>
          </p:cNvPr>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13">
            <a:extLst>
              <a:ext uri="{FF2B5EF4-FFF2-40B4-BE49-F238E27FC236}">
                <a16:creationId xmlns:a16="http://schemas.microsoft.com/office/drawing/2014/main" id="{340231CA-3AB0-0830-3E7E-A4012B1F6BC1}"/>
              </a:ext>
            </a:extLst>
          </p:cNvPr>
          <p:cNvSpPr>
            <a:spLocks noGrp="1" noChangeArrowheads="1"/>
          </p:cNvSpPr>
          <p:nvPr>
            <p:ph type="sldNum" sz="quarter" idx="12"/>
          </p:nvPr>
        </p:nvSpPr>
        <p:spPr>
          <a:ln/>
        </p:spPr>
        <p:txBody>
          <a:bodyPr/>
          <a:lstStyle>
            <a:lvl1pPr>
              <a:defRPr/>
            </a:lvl1pPr>
          </a:lstStyle>
          <a:p>
            <a:fld id="{6D04DC6A-0CC9-4DF7-80E9-B1F521DEC39A}" type="slidenum">
              <a:rPr lang="en-US" altLang="zh-CN"/>
              <a:pPr/>
              <a:t>‹#›</a:t>
            </a:fld>
            <a:endParaRPr lang="en-US" altLang="zh-CN"/>
          </a:p>
        </p:txBody>
      </p:sp>
    </p:spTree>
    <p:extLst>
      <p:ext uri="{BB962C8B-B14F-4D97-AF65-F5344CB8AC3E}">
        <p14:creationId xmlns:p14="http://schemas.microsoft.com/office/powerpoint/2010/main" val="1626649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11">
            <a:extLst>
              <a:ext uri="{FF2B5EF4-FFF2-40B4-BE49-F238E27FC236}">
                <a16:creationId xmlns:a16="http://schemas.microsoft.com/office/drawing/2014/main" id="{7F43E6FF-1DA5-37E9-0485-310BC6451E54}"/>
              </a:ext>
            </a:extLst>
          </p:cNvPr>
          <p:cNvSpPr>
            <a:spLocks noGrp="1" noChangeArrowheads="1"/>
          </p:cNvSpPr>
          <p:nvPr>
            <p:ph type="dt" sz="half" idx="10"/>
          </p:nvPr>
        </p:nvSpPr>
        <p:spPr>
          <a:ln/>
        </p:spPr>
        <p:txBody>
          <a:bodyPr/>
          <a:lstStyle>
            <a:lvl1pPr>
              <a:defRPr/>
            </a:lvl1pPr>
          </a:lstStyle>
          <a:p>
            <a:pPr>
              <a:defRPr/>
            </a:pPr>
            <a:fld id="{D04CAF33-2C7E-4C5C-AA1A-F6AE9BEA8AD0}" type="datetime1">
              <a:rPr lang="zh-CN" altLang="en-US"/>
              <a:pPr>
                <a:defRPr/>
              </a:pPr>
              <a:t>2024/11/25</a:t>
            </a:fld>
            <a:r>
              <a:rPr lang="en-US" altLang="zh-CN"/>
              <a:t>www.themegallery.com</a:t>
            </a:r>
          </a:p>
        </p:txBody>
      </p:sp>
      <p:sp>
        <p:nvSpPr>
          <p:cNvPr id="8" name="Rectangle 12">
            <a:extLst>
              <a:ext uri="{FF2B5EF4-FFF2-40B4-BE49-F238E27FC236}">
                <a16:creationId xmlns:a16="http://schemas.microsoft.com/office/drawing/2014/main" id="{ED7F879C-99B7-6F25-6B9F-2907BC3CAC53}"/>
              </a:ext>
            </a:extLst>
          </p:cNvPr>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9" name="Rectangle 13">
            <a:extLst>
              <a:ext uri="{FF2B5EF4-FFF2-40B4-BE49-F238E27FC236}">
                <a16:creationId xmlns:a16="http://schemas.microsoft.com/office/drawing/2014/main" id="{3F4F0F0C-DCC2-3165-C1B9-AD607CBD99A1}"/>
              </a:ext>
            </a:extLst>
          </p:cNvPr>
          <p:cNvSpPr>
            <a:spLocks noGrp="1" noChangeArrowheads="1"/>
          </p:cNvSpPr>
          <p:nvPr>
            <p:ph type="sldNum" sz="quarter" idx="12"/>
          </p:nvPr>
        </p:nvSpPr>
        <p:spPr>
          <a:ln/>
        </p:spPr>
        <p:txBody>
          <a:bodyPr/>
          <a:lstStyle>
            <a:lvl1pPr>
              <a:defRPr/>
            </a:lvl1pPr>
          </a:lstStyle>
          <a:p>
            <a:fld id="{E68986C6-EB66-4B47-95F4-4C6D8558B1F4}" type="slidenum">
              <a:rPr lang="en-US" altLang="zh-CN"/>
              <a:pPr/>
              <a:t>‹#›</a:t>
            </a:fld>
            <a:endParaRPr lang="en-US" altLang="zh-CN"/>
          </a:p>
        </p:txBody>
      </p:sp>
    </p:spTree>
    <p:extLst>
      <p:ext uri="{BB962C8B-B14F-4D97-AF65-F5344CB8AC3E}">
        <p14:creationId xmlns:p14="http://schemas.microsoft.com/office/powerpoint/2010/main" val="2208942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11">
            <a:extLst>
              <a:ext uri="{FF2B5EF4-FFF2-40B4-BE49-F238E27FC236}">
                <a16:creationId xmlns:a16="http://schemas.microsoft.com/office/drawing/2014/main" id="{C695E2A9-C820-4322-804A-C851391FB5A7}"/>
              </a:ext>
            </a:extLst>
          </p:cNvPr>
          <p:cNvSpPr>
            <a:spLocks noGrp="1" noChangeArrowheads="1"/>
          </p:cNvSpPr>
          <p:nvPr>
            <p:ph type="dt" sz="half" idx="10"/>
          </p:nvPr>
        </p:nvSpPr>
        <p:spPr>
          <a:ln/>
        </p:spPr>
        <p:txBody>
          <a:bodyPr/>
          <a:lstStyle>
            <a:lvl1pPr>
              <a:defRPr/>
            </a:lvl1pPr>
          </a:lstStyle>
          <a:p>
            <a:pPr>
              <a:defRPr/>
            </a:pPr>
            <a:fld id="{B16398C3-991E-4188-BB94-FE65CD127E50}" type="datetime1">
              <a:rPr lang="zh-CN" altLang="en-US"/>
              <a:pPr>
                <a:defRPr/>
              </a:pPr>
              <a:t>2024/11/25</a:t>
            </a:fld>
            <a:r>
              <a:rPr lang="en-US" altLang="zh-CN"/>
              <a:t>www.themegallery.com</a:t>
            </a:r>
          </a:p>
        </p:txBody>
      </p:sp>
      <p:sp>
        <p:nvSpPr>
          <p:cNvPr id="4" name="Rectangle 12">
            <a:extLst>
              <a:ext uri="{FF2B5EF4-FFF2-40B4-BE49-F238E27FC236}">
                <a16:creationId xmlns:a16="http://schemas.microsoft.com/office/drawing/2014/main" id="{C17783B5-446E-64D7-F390-9A24D3970E6D}"/>
              </a:ext>
            </a:extLst>
          </p:cNvPr>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5" name="Rectangle 13">
            <a:extLst>
              <a:ext uri="{FF2B5EF4-FFF2-40B4-BE49-F238E27FC236}">
                <a16:creationId xmlns:a16="http://schemas.microsoft.com/office/drawing/2014/main" id="{CE805558-0DE6-F4A7-D419-58DCBFBB60EB}"/>
              </a:ext>
            </a:extLst>
          </p:cNvPr>
          <p:cNvSpPr>
            <a:spLocks noGrp="1" noChangeArrowheads="1"/>
          </p:cNvSpPr>
          <p:nvPr>
            <p:ph type="sldNum" sz="quarter" idx="12"/>
          </p:nvPr>
        </p:nvSpPr>
        <p:spPr>
          <a:ln/>
        </p:spPr>
        <p:txBody>
          <a:bodyPr/>
          <a:lstStyle>
            <a:lvl1pPr>
              <a:defRPr/>
            </a:lvl1pPr>
          </a:lstStyle>
          <a:p>
            <a:fld id="{DCF0D1F8-EEF5-418B-8CA7-04B678623AC5}" type="slidenum">
              <a:rPr lang="en-US" altLang="zh-CN"/>
              <a:pPr/>
              <a:t>‹#›</a:t>
            </a:fld>
            <a:endParaRPr lang="en-US" altLang="zh-CN"/>
          </a:p>
        </p:txBody>
      </p:sp>
    </p:spTree>
    <p:extLst>
      <p:ext uri="{BB962C8B-B14F-4D97-AF65-F5344CB8AC3E}">
        <p14:creationId xmlns:p14="http://schemas.microsoft.com/office/powerpoint/2010/main" val="19374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A50BACCF-7605-808C-6C75-47839660D159}"/>
              </a:ext>
            </a:extLst>
          </p:cNvPr>
          <p:cNvSpPr>
            <a:spLocks noGrp="1" noChangeArrowheads="1"/>
          </p:cNvSpPr>
          <p:nvPr>
            <p:ph type="dt" sz="half" idx="10"/>
          </p:nvPr>
        </p:nvSpPr>
        <p:spPr>
          <a:ln/>
        </p:spPr>
        <p:txBody>
          <a:bodyPr/>
          <a:lstStyle>
            <a:lvl1pPr>
              <a:defRPr/>
            </a:lvl1pPr>
          </a:lstStyle>
          <a:p>
            <a:pPr>
              <a:defRPr/>
            </a:pPr>
            <a:fld id="{572C2F5E-243C-4AB2-8F93-6FCEA4B97A24}" type="datetime1">
              <a:rPr lang="zh-CN" altLang="en-US"/>
              <a:pPr>
                <a:defRPr/>
              </a:pPr>
              <a:t>2024/11/25</a:t>
            </a:fld>
            <a:r>
              <a:rPr lang="en-US" altLang="zh-CN"/>
              <a:t>www.themegallery.com</a:t>
            </a:r>
          </a:p>
        </p:txBody>
      </p:sp>
      <p:sp>
        <p:nvSpPr>
          <p:cNvPr id="3" name="Rectangle 12">
            <a:extLst>
              <a:ext uri="{FF2B5EF4-FFF2-40B4-BE49-F238E27FC236}">
                <a16:creationId xmlns:a16="http://schemas.microsoft.com/office/drawing/2014/main" id="{F7C6606C-5F45-0970-EC93-ACBF357849F9}"/>
              </a:ext>
            </a:extLst>
          </p:cNvPr>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4" name="Rectangle 13">
            <a:extLst>
              <a:ext uri="{FF2B5EF4-FFF2-40B4-BE49-F238E27FC236}">
                <a16:creationId xmlns:a16="http://schemas.microsoft.com/office/drawing/2014/main" id="{9F0694FC-EF91-444D-A4E1-3BFAE30A1375}"/>
              </a:ext>
            </a:extLst>
          </p:cNvPr>
          <p:cNvSpPr>
            <a:spLocks noGrp="1" noChangeArrowheads="1"/>
          </p:cNvSpPr>
          <p:nvPr>
            <p:ph type="sldNum" sz="quarter" idx="12"/>
          </p:nvPr>
        </p:nvSpPr>
        <p:spPr>
          <a:ln/>
        </p:spPr>
        <p:txBody>
          <a:bodyPr/>
          <a:lstStyle>
            <a:lvl1pPr>
              <a:defRPr/>
            </a:lvl1pPr>
          </a:lstStyle>
          <a:p>
            <a:fld id="{6AF7AA0C-1D04-402E-B9BD-125C8FE63F6B}" type="slidenum">
              <a:rPr lang="en-US" altLang="zh-CN"/>
              <a:pPr/>
              <a:t>‹#›</a:t>
            </a:fld>
            <a:endParaRPr lang="en-US" altLang="zh-CN"/>
          </a:p>
        </p:txBody>
      </p:sp>
    </p:spTree>
    <p:extLst>
      <p:ext uri="{BB962C8B-B14F-4D97-AF65-F5344CB8AC3E}">
        <p14:creationId xmlns:p14="http://schemas.microsoft.com/office/powerpoint/2010/main" val="2326112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1">
            <a:extLst>
              <a:ext uri="{FF2B5EF4-FFF2-40B4-BE49-F238E27FC236}">
                <a16:creationId xmlns:a16="http://schemas.microsoft.com/office/drawing/2014/main" id="{0FFC7CD9-7B2B-AF65-B438-80E3CDB4EA7F}"/>
              </a:ext>
            </a:extLst>
          </p:cNvPr>
          <p:cNvSpPr>
            <a:spLocks noGrp="1" noChangeArrowheads="1"/>
          </p:cNvSpPr>
          <p:nvPr>
            <p:ph type="dt" sz="half" idx="10"/>
          </p:nvPr>
        </p:nvSpPr>
        <p:spPr>
          <a:ln/>
        </p:spPr>
        <p:txBody>
          <a:bodyPr/>
          <a:lstStyle>
            <a:lvl1pPr>
              <a:defRPr/>
            </a:lvl1pPr>
          </a:lstStyle>
          <a:p>
            <a:pPr>
              <a:defRPr/>
            </a:pPr>
            <a:fld id="{7E0EDE0C-6B99-49D8-9E1B-C725488F4CD0}" type="datetime1">
              <a:rPr lang="zh-CN" altLang="en-US"/>
              <a:pPr>
                <a:defRPr/>
              </a:pPr>
              <a:t>2024/11/25</a:t>
            </a:fld>
            <a:r>
              <a:rPr lang="en-US" altLang="zh-CN"/>
              <a:t>www.themegallery.com</a:t>
            </a:r>
          </a:p>
        </p:txBody>
      </p:sp>
      <p:sp>
        <p:nvSpPr>
          <p:cNvPr id="6" name="Rectangle 12">
            <a:extLst>
              <a:ext uri="{FF2B5EF4-FFF2-40B4-BE49-F238E27FC236}">
                <a16:creationId xmlns:a16="http://schemas.microsoft.com/office/drawing/2014/main" id="{EF3EB002-86D8-4AF2-CC65-0029CC3CA828}"/>
              </a:ext>
            </a:extLst>
          </p:cNvPr>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13">
            <a:extLst>
              <a:ext uri="{FF2B5EF4-FFF2-40B4-BE49-F238E27FC236}">
                <a16:creationId xmlns:a16="http://schemas.microsoft.com/office/drawing/2014/main" id="{785F2828-FC59-171A-CD74-833DB750D5F6}"/>
              </a:ext>
            </a:extLst>
          </p:cNvPr>
          <p:cNvSpPr>
            <a:spLocks noGrp="1" noChangeArrowheads="1"/>
          </p:cNvSpPr>
          <p:nvPr>
            <p:ph type="sldNum" sz="quarter" idx="12"/>
          </p:nvPr>
        </p:nvSpPr>
        <p:spPr>
          <a:ln/>
        </p:spPr>
        <p:txBody>
          <a:bodyPr/>
          <a:lstStyle>
            <a:lvl1pPr>
              <a:defRPr/>
            </a:lvl1pPr>
          </a:lstStyle>
          <a:p>
            <a:fld id="{00519878-0694-4553-BCDF-B8AB7E670F16}" type="slidenum">
              <a:rPr lang="en-US" altLang="zh-CN"/>
              <a:pPr/>
              <a:t>‹#›</a:t>
            </a:fld>
            <a:endParaRPr lang="en-US" altLang="zh-CN"/>
          </a:p>
        </p:txBody>
      </p:sp>
    </p:spTree>
    <p:extLst>
      <p:ext uri="{BB962C8B-B14F-4D97-AF65-F5344CB8AC3E}">
        <p14:creationId xmlns:p14="http://schemas.microsoft.com/office/powerpoint/2010/main" val="215030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1">
            <a:extLst>
              <a:ext uri="{FF2B5EF4-FFF2-40B4-BE49-F238E27FC236}">
                <a16:creationId xmlns:a16="http://schemas.microsoft.com/office/drawing/2014/main" id="{D02A799E-8153-2F4E-244D-9F4B6C58C2F1}"/>
              </a:ext>
            </a:extLst>
          </p:cNvPr>
          <p:cNvSpPr>
            <a:spLocks noGrp="1" noChangeArrowheads="1"/>
          </p:cNvSpPr>
          <p:nvPr>
            <p:ph type="dt" sz="half" idx="10"/>
          </p:nvPr>
        </p:nvSpPr>
        <p:spPr>
          <a:ln/>
        </p:spPr>
        <p:txBody>
          <a:bodyPr/>
          <a:lstStyle>
            <a:lvl1pPr>
              <a:defRPr/>
            </a:lvl1pPr>
          </a:lstStyle>
          <a:p>
            <a:pPr>
              <a:defRPr/>
            </a:pPr>
            <a:fld id="{ECB494CA-4171-43FE-A688-2103061317A8}" type="datetime1">
              <a:rPr lang="zh-CN" altLang="en-US"/>
              <a:pPr>
                <a:defRPr/>
              </a:pPr>
              <a:t>2024/11/25</a:t>
            </a:fld>
            <a:r>
              <a:rPr lang="en-US" altLang="zh-CN"/>
              <a:t>www.themegallery.com</a:t>
            </a:r>
          </a:p>
        </p:txBody>
      </p:sp>
      <p:sp>
        <p:nvSpPr>
          <p:cNvPr id="6" name="Rectangle 12">
            <a:extLst>
              <a:ext uri="{FF2B5EF4-FFF2-40B4-BE49-F238E27FC236}">
                <a16:creationId xmlns:a16="http://schemas.microsoft.com/office/drawing/2014/main" id="{2AEA2286-332C-1BA2-A48B-F448DC342B77}"/>
              </a:ext>
            </a:extLst>
          </p:cNvPr>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13">
            <a:extLst>
              <a:ext uri="{FF2B5EF4-FFF2-40B4-BE49-F238E27FC236}">
                <a16:creationId xmlns:a16="http://schemas.microsoft.com/office/drawing/2014/main" id="{23064AA8-C33B-5CCC-2155-CCF173AD80B3}"/>
              </a:ext>
            </a:extLst>
          </p:cNvPr>
          <p:cNvSpPr>
            <a:spLocks noGrp="1" noChangeArrowheads="1"/>
          </p:cNvSpPr>
          <p:nvPr>
            <p:ph type="sldNum" sz="quarter" idx="12"/>
          </p:nvPr>
        </p:nvSpPr>
        <p:spPr>
          <a:ln/>
        </p:spPr>
        <p:txBody>
          <a:bodyPr/>
          <a:lstStyle>
            <a:lvl1pPr>
              <a:defRPr/>
            </a:lvl1pPr>
          </a:lstStyle>
          <a:p>
            <a:fld id="{28EC4BC4-56BC-4F07-86D5-BF1676CD6981}" type="slidenum">
              <a:rPr lang="en-US" altLang="zh-CN"/>
              <a:pPr/>
              <a:t>‹#›</a:t>
            </a:fld>
            <a:endParaRPr lang="en-US" altLang="zh-CN"/>
          </a:p>
        </p:txBody>
      </p:sp>
    </p:spTree>
    <p:extLst>
      <p:ext uri="{BB962C8B-B14F-4D97-AF65-F5344CB8AC3E}">
        <p14:creationId xmlns:p14="http://schemas.microsoft.com/office/powerpoint/2010/main" val="4135825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descr="a1">
            <a:extLst>
              <a:ext uri="{FF2B5EF4-FFF2-40B4-BE49-F238E27FC236}">
                <a16:creationId xmlns:a16="http://schemas.microsoft.com/office/drawing/2014/main" id="{21D482DF-A12D-4AEE-A8CE-05312F93F4EE}"/>
              </a:ext>
            </a:extLst>
          </p:cNvPr>
          <p:cNvSpPr>
            <a:spLocks noChangeArrowheads="1"/>
          </p:cNvSpPr>
          <p:nvPr/>
        </p:nvSpPr>
        <p:spPr bwMode="gray">
          <a:xfrm>
            <a:off x="592138" y="0"/>
            <a:ext cx="2066925" cy="838200"/>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27" name="Rectangle 3">
            <a:extLst>
              <a:ext uri="{FF2B5EF4-FFF2-40B4-BE49-F238E27FC236}">
                <a16:creationId xmlns:a16="http://schemas.microsoft.com/office/drawing/2014/main" id="{4FE0AB6B-7E5B-4CE7-BDC5-AC338E39CB36}"/>
              </a:ext>
            </a:extLst>
          </p:cNvPr>
          <p:cNvSpPr>
            <a:spLocks noChangeArrowheads="1"/>
          </p:cNvSpPr>
          <p:nvPr/>
        </p:nvSpPr>
        <p:spPr bwMode="gray">
          <a:xfrm>
            <a:off x="2730500" y="0"/>
            <a:ext cx="2138363" cy="8382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28" name="Rectangle 4" descr="a2">
            <a:extLst>
              <a:ext uri="{FF2B5EF4-FFF2-40B4-BE49-F238E27FC236}">
                <a16:creationId xmlns:a16="http://schemas.microsoft.com/office/drawing/2014/main" id="{90A17907-3360-4CE8-8D13-37A5220FCAE4}"/>
              </a:ext>
            </a:extLst>
          </p:cNvPr>
          <p:cNvSpPr>
            <a:spLocks noChangeArrowheads="1"/>
          </p:cNvSpPr>
          <p:nvPr/>
        </p:nvSpPr>
        <p:spPr bwMode="gray">
          <a:xfrm>
            <a:off x="4938713" y="0"/>
            <a:ext cx="2066925" cy="838200"/>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29" name="Rectangle 5">
            <a:extLst>
              <a:ext uri="{FF2B5EF4-FFF2-40B4-BE49-F238E27FC236}">
                <a16:creationId xmlns:a16="http://schemas.microsoft.com/office/drawing/2014/main" id="{D6489149-54B6-49AE-8F3B-9098172F4C63}"/>
              </a:ext>
            </a:extLst>
          </p:cNvPr>
          <p:cNvSpPr>
            <a:spLocks noChangeArrowheads="1"/>
          </p:cNvSpPr>
          <p:nvPr/>
        </p:nvSpPr>
        <p:spPr bwMode="gray">
          <a:xfrm>
            <a:off x="7077075" y="0"/>
            <a:ext cx="2066925" cy="838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0" name="Rectangle 6">
            <a:extLst>
              <a:ext uri="{FF2B5EF4-FFF2-40B4-BE49-F238E27FC236}">
                <a16:creationId xmlns:a16="http://schemas.microsoft.com/office/drawing/2014/main" id="{EAEE89FC-B074-464E-A18D-BFC38C8445BE}"/>
              </a:ext>
            </a:extLst>
          </p:cNvPr>
          <p:cNvSpPr>
            <a:spLocks noChangeArrowheads="1"/>
          </p:cNvSpPr>
          <p:nvPr/>
        </p:nvSpPr>
        <p:spPr bwMode="gray">
          <a:xfrm>
            <a:off x="457200" y="6477000"/>
            <a:ext cx="8686800" cy="3810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nvGrpSpPr>
          <p:cNvPr id="1031" name="Group 7">
            <a:extLst>
              <a:ext uri="{FF2B5EF4-FFF2-40B4-BE49-F238E27FC236}">
                <a16:creationId xmlns:a16="http://schemas.microsoft.com/office/drawing/2014/main" id="{C70083AF-2C83-CEF0-2807-053AFF5C692B}"/>
              </a:ext>
            </a:extLst>
          </p:cNvPr>
          <p:cNvGrpSpPr>
            <a:grpSpLocks/>
          </p:cNvGrpSpPr>
          <p:nvPr/>
        </p:nvGrpSpPr>
        <p:grpSpPr bwMode="auto">
          <a:xfrm>
            <a:off x="0" y="685800"/>
            <a:ext cx="9144000" cy="609600"/>
            <a:chOff x="0" y="432"/>
            <a:chExt cx="5760" cy="384"/>
          </a:xfrm>
        </p:grpSpPr>
        <p:sp>
          <p:nvSpPr>
            <p:cNvPr id="2" name="Rectangle 8">
              <a:extLst>
                <a:ext uri="{FF2B5EF4-FFF2-40B4-BE49-F238E27FC236}">
                  <a16:creationId xmlns:a16="http://schemas.microsoft.com/office/drawing/2014/main" id="{BE541A31-8EAB-49A8-9216-3301602F4DD9}"/>
                </a:ext>
              </a:extLst>
            </p:cNvPr>
            <p:cNvSpPr>
              <a:spLocks noChangeArrowheads="1"/>
            </p:cNvSpPr>
            <p:nvPr/>
          </p:nvSpPr>
          <p:spPr bwMode="gray">
            <a:xfrm>
              <a:off x="0" y="432"/>
              <a:ext cx="5760" cy="9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9" name="Rectangle 9">
              <a:extLst>
                <a:ext uri="{FF2B5EF4-FFF2-40B4-BE49-F238E27FC236}">
                  <a16:creationId xmlns:a16="http://schemas.microsoft.com/office/drawing/2014/main" id="{B766D8E2-55F2-43D5-8C9C-D5AD5E2CF2A4}"/>
                </a:ext>
              </a:extLst>
            </p:cNvPr>
            <p:cNvSpPr>
              <a:spLocks noChangeArrowheads="1"/>
            </p:cNvSpPr>
            <p:nvPr/>
          </p:nvSpPr>
          <p:spPr bwMode="gray">
            <a:xfrm>
              <a:off x="362" y="432"/>
              <a:ext cx="5398" cy="38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sp>
        <p:nvSpPr>
          <p:cNvPr id="1032" name="Rectangle 10">
            <a:extLst>
              <a:ext uri="{FF2B5EF4-FFF2-40B4-BE49-F238E27FC236}">
                <a16:creationId xmlns:a16="http://schemas.microsoft.com/office/drawing/2014/main" id="{5C9FBC7F-5DCE-D710-B536-73D60422CDC8}"/>
              </a:ext>
            </a:extLst>
          </p:cNvPr>
          <p:cNvSpPr>
            <a:spLocks noGrp="1" noChangeArrowheads="1"/>
          </p:cNvSpPr>
          <p:nvPr>
            <p:ph type="body" idx="4294967295"/>
          </p:nvPr>
        </p:nvSpPr>
        <p:spPr bwMode="auto">
          <a:xfrm>
            <a:off x="457200" y="1419225"/>
            <a:ext cx="8229600"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275" name="Rectangle 11">
            <a:extLst>
              <a:ext uri="{FF2B5EF4-FFF2-40B4-BE49-F238E27FC236}">
                <a16:creationId xmlns:a16="http://schemas.microsoft.com/office/drawing/2014/main" id="{2E74A3CB-E36D-4131-8642-1E7564B9C3C6}"/>
              </a:ext>
            </a:extLst>
          </p:cNvPr>
          <p:cNvSpPr>
            <a:spLocks noGrp="1" noChangeArrowheads="1"/>
          </p:cNvSpPr>
          <p:nvPr>
            <p:ph type="dt" sz="half" idx="2"/>
          </p:nvPr>
        </p:nvSpPr>
        <p:spPr bwMode="auto">
          <a:xfrm>
            <a:off x="457200" y="6461125"/>
            <a:ext cx="2133600" cy="320675"/>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ffectLst>
                  <a:outerShdw blurRad="38100" dist="38100" dir="2700000" algn="tl">
                    <a:srgbClr val="C0C0C0"/>
                  </a:outerShdw>
                </a:effectLst>
                <a:latin typeface="Verdana" panose="020B0604030504040204" pitchFamily="34" charset="0"/>
              </a:defRPr>
            </a:lvl1pPr>
          </a:lstStyle>
          <a:p>
            <a:pPr>
              <a:defRPr/>
            </a:pPr>
            <a:fld id="{31A358BA-F9EB-457E-8EC2-6042A8256926}" type="datetime1">
              <a:rPr lang="zh-CN" altLang="en-US"/>
              <a:pPr>
                <a:defRPr/>
              </a:pPr>
              <a:t>2024/11/25</a:t>
            </a:fld>
            <a:r>
              <a:rPr lang="en-US" altLang="zh-CN"/>
              <a:t>www.themegallery.com</a:t>
            </a:r>
          </a:p>
        </p:txBody>
      </p:sp>
      <p:sp>
        <p:nvSpPr>
          <p:cNvPr id="11276" name="Rectangle 12">
            <a:extLst>
              <a:ext uri="{FF2B5EF4-FFF2-40B4-BE49-F238E27FC236}">
                <a16:creationId xmlns:a16="http://schemas.microsoft.com/office/drawing/2014/main" id="{74ACB75F-B097-4D98-A3BF-CD962892EFFA}"/>
              </a:ext>
            </a:extLst>
          </p:cNvPr>
          <p:cNvSpPr>
            <a:spLocks noGrp="1" noChangeArrowheads="1"/>
          </p:cNvSpPr>
          <p:nvPr>
            <p:ph type="ftr" sz="quarter" idx="3"/>
          </p:nvPr>
        </p:nvSpPr>
        <p:spPr bwMode="auto">
          <a:xfrm>
            <a:off x="5867400" y="6477000"/>
            <a:ext cx="2895600" cy="320675"/>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ffectLst>
                  <a:outerShdw blurRad="38100" dist="38100" dir="2700000" algn="tl">
                    <a:srgbClr val="C0C0C0"/>
                  </a:outerShdw>
                </a:effectLst>
                <a:latin typeface="Verdana" panose="020B0604030504040204" pitchFamily="34" charset="0"/>
              </a:defRPr>
            </a:lvl1pPr>
          </a:lstStyle>
          <a:p>
            <a:pPr>
              <a:defRPr/>
            </a:pPr>
            <a:r>
              <a:rPr lang="en-US" altLang="zh-CN"/>
              <a:t>Company Logo</a:t>
            </a:r>
          </a:p>
        </p:txBody>
      </p:sp>
      <p:sp>
        <p:nvSpPr>
          <p:cNvPr id="11277" name="Rectangle 13">
            <a:extLst>
              <a:ext uri="{FF2B5EF4-FFF2-40B4-BE49-F238E27FC236}">
                <a16:creationId xmlns:a16="http://schemas.microsoft.com/office/drawing/2014/main" id="{D0966992-1CB8-4C4A-8032-9DC997CDB2A2}"/>
              </a:ext>
            </a:extLst>
          </p:cNvPr>
          <p:cNvSpPr>
            <a:spLocks noGrp="1" noChangeArrowheads="1"/>
          </p:cNvSpPr>
          <p:nvPr>
            <p:ph type="sldNum" sz="quarter" idx="4"/>
          </p:nvPr>
        </p:nvSpPr>
        <p:spPr bwMode="auto">
          <a:xfrm>
            <a:off x="3124200" y="6477000"/>
            <a:ext cx="2133600" cy="320675"/>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ctr" eaLnBrk="1" hangingPunct="1">
              <a:defRPr sz="1200">
                <a:effectLst>
                  <a:outerShdw blurRad="38100" dist="38100" dir="2700000" algn="tl">
                    <a:srgbClr val="C0C0C0"/>
                  </a:outerShdw>
                </a:effectLst>
                <a:latin typeface="Verdana" panose="020B0604030504040204" pitchFamily="34" charset="0"/>
              </a:defRPr>
            </a:lvl1pPr>
          </a:lstStyle>
          <a:p>
            <a:fld id="{F0BD5C5B-4976-46FC-B33A-53F50A508DBA}" type="slidenum">
              <a:rPr lang="en-US" altLang="zh-CN"/>
              <a:pPr/>
              <a:t>‹#›</a:t>
            </a:fld>
            <a:endParaRPr lang="en-US" altLang="zh-CN"/>
          </a:p>
        </p:txBody>
      </p:sp>
      <p:sp>
        <p:nvSpPr>
          <p:cNvPr id="1036" name="Rectangle 14">
            <a:extLst>
              <a:ext uri="{FF2B5EF4-FFF2-40B4-BE49-F238E27FC236}">
                <a16:creationId xmlns:a16="http://schemas.microsoft.com/office/drawing/2014/main" id="{DCFA2011-32C7-7633-FD19-7C1E2D8566D4}"/>
              </a:ext>
            </a:extLst>
          </p:cNvPr>
          <p:cNvSpPr>
            <a:spLocks noGrp="1" noChangeArrowheads="1"/>
          </p:cNvSpPr>
          <p:nvPr>
            <p:ph type="title" idx="4294967295"/>
          </p:nvPr>
        </p:nvSpPr>
        <p:spPr bwMode="auto">
          <a:xfrm>
            <a:off x="733425" y="731838"/>
            <a:ext cx="78009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7" name="Text Box 15">
            <a:extLst>
              <a:ext uri="{FF2B5EF4-FFF2-40B4-BE49-F238E27FC236}">
                <a16:creationId xmlns:a16="http://schemas.microsoft.com/office/drawing/2014/main" id="{2CE51A1B-9344-4210-83AB-E9EA578A5CB6}"/>
              </a:ext>
            </a:extLst>
          </p:cNvPr>
          <p:cNvSpPr txBox="1">
            <a:spLocks noChangeArrowheads="1"/>
          </p:cNvSpPr>
          <p:nvPr/>
        </p:nvSpPr>
        <p:spPr bwMode="auto">
          <a:xfrm>
            <a:off x="7391400" y="76200"/>
            <a:ext cx="1765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800" b="1">
                <a:solidFill>
                  <a:schemeClr val="bg1"/>
                </a:solidFill>
                <a:latin typeface="Arial Black" panose="020B0A04020102020204" pitchFamily="34" charset="0"/>
              </a:rPr>
              <a:t>L o g o</a:t>
            </a:r>
          </a:p>
        </p:txBody>
      </p:sp>
    </p:spTree>
  </p:cSld>
  <p:clrMap bg1="lt1" tx1="dk1" bg2="lt2" tx2="dk2" accent1="accent1" accent2="accent2" accent3="accent3" accent4="accent4" accent5="accent5" accent6="accent6" hlink="hlink" folHlink="folHlink"/>
  <p:sldLayoutIdLst>
    <p:sldLayoutId id="2147483694"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Verdana" panose="020B0604030504040204" pitchFamily="34" charset="0"/>
        </a:defRPr>
      </a:lvl2pPr>
      <a:lvl3pPr algn="l" rtl="0" eaLnBrk="0" fontAlgn="base" hangingPunct="0">
        <a:spcBef>
          <a:spcPct val="0"/>
        </a:spcBef>
        <a:spcAft>
          <a:spcPct val="0"/>
        </a:spcAft>
        <a:defRPr sz="3200" b="1">
          <a:solidFill>
            <a:schemeClr val="bg1"/>
          </a:solidFill>
          <a:latin typeface="Verdana" panose="020B0604030504040204" pitchFamily="34" charset="0"/>
        </a:defRPr>
      </a:lvl3pPr>
      <a:lvl4pPr algn="l" rtl="0" eaLnBrk="0" fontAlgn="base" hangingPunct="0">
        <a:spcBef>
          <a:spcPct val="0"/>
        </a:spcBef>
        <a:spcAft>
          <a:spcPct val="0"/>
        </a:spcAft>
        <a:defRPr sz="3200" b="1">
          <a:solidFill>
            <a:schemeClr val="bg1"/>
          </a:solidFill>
          <a:latin typeface="Verdana" panose="020B0604030504040204" pitchFamily="34" charset="0"/>
        </a:defRPr>
      </a:lvl4pPr>
      <a:lvl5pPr algn="l" rtl="0" eaLnBrk="0" fontAlgn="base" hangingPunct="0">
        <a:spcBef>
          <a:spcPct val="0"/>
        </a:spcBef>
        <a:spcAft>
          <a:spcPct val="0"/>
        </a:spcAft>
        <a:defRPr sz="3200" b="1">
          <a:solidFill>
            <a:schemeClr val="bg1"/>
          </a:solidFill>
          <a:latin typeface="Verdana" panose="020B0604030504040204" pitchFamily="34" charset="0"/>
        </a:defRPr>
      </a:lvl5pPr>
      <a:lvl6pPr marL="457200" algn="l" rtl="0" fontAlgn="base">
        <a:spcBef>
          <a:spcPct val="0"/>
        </a:spcBef>
        <a:spcAft>
          <a:spcPct val="0"/>
        </a:spcAft>
        <a:defRPr sz="3200" b="1">
          <a:solidFill>
            <a:schemeClr val="bg1"/>
          </a:solidFill>
          <a:latin typeface="Verdana" panose="020B0604030504040204" pitchFamily="34" charset="0"/>
        </a:defRPr>
      </a:lvl6pPr>
      <a:lvl7pPr marL="914400" algn="l" rtl="0" fontAlgn="base">
        <a:spcBef>
          <a:spcPct val="0"/>
        </a:spcBef>
        <a:spcAft>
          <a:spcPct val="0"/>
        </a:spcAft>
        <a:defRPr sz="3200" b="1">
          <a:solidFill>
            <a:schemeClr val="bg1"/>
          </a:solidFill>
          <a:latin typeface="Verdana" panose="020B0604030504040204" pitchFamily="34" charset="0"/>
        </a:defRPr>
      </a:lvl7pPr>
      <a:lvl8pPr marL="1371600" algn="l" rtl="0" fontAlgn="base">
        <a:spcBef>
          <a:spcPct val="0"/>
        </a:spcBef>
        <a:spcAft>
          <a:spcPct val="0"/>
        </a:spcAft>
        <a:defRPr sz="3200" b="1">
          <a:solidFill>
            <a:schemeClr val="bg1"/>
          </a:solidFill>
          <a:latin typeface="Verdana" panose="020B0604030504040204" pitchFamily="34" charset="0"/>
        </a:defRPr>
      </a:lvl8pPr>
      <a:lvl9pPr marL="1828800" algn="l" rtl="0" fontAlgn="base">
        <a:spcBef>
          <a:spcPct val="0"/>
        </a:spcBef>
        <a:spcAft>
          <a:spcPct val="0"/>
        </a:spcAft>
        <a:defRPr sz="3200" b="1">
          <a:solidFill>
            <a:schemeClr val="bg1"/>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2">
            <a:extLst>
              <a:ext uri="{FF2B5EF4-FFF2-40B4-BE49-F238E27FC236}">
                <a16:creationId xmlns:a16="http://schemas.microsoft.com/office/drawing/2014/main" id="{4F379E33-86C6-9AB9-10F2-1DB95278D022}"/>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28046098-6FBC-49AC-959E-5B43B1E5B4E8}" type="slidenum">
              <a:rPr lang="en-US" altLang="zh-CN" sz="1200"/>
              <a:pPr>
                <a:spcBef>
                  <a:spcPct val="0"/>
                </a:spcBef>
                <a:buClrTx/>
                <a:buFontTx/>
                <a:buNone/>
              </a:pPr>
              <a:t>1</a:t>
            </a:fld>
            <a:endParaRPr lang="en-US" altLang="zh-CN" sz="1200"/>
          </a:p>
        </p:txBody>
      </p:sp>
      <p:sp>
        <p:nvSpPr>
          <p:cNvPr id="4099" name="Rectangle 12">
            <a:extLst>
              <a:ext uri="{FF2B5EF4-FFF2-40B4-BE49-F238E27FC236}">
                <a16:creationId xmlns:a16="http://schemas.microsoft.com/office/drawing/2014/main" id="{B7CD727C-B75D-8541-817C-91E77BB574F1}"/>
              </a:ext>
            </a:extLst>
          </p:cNvPr>
          <p:cNvSpPr txBox="1">
            <a:spLocks noGrp="1" noChangeArrowheads="1"/>
          </p:cNvSpPr>
          <p:nvPr/>
        </p:nvSpPr>
        <p:spPr bwMode="auto">
          <a:xfrm>
            <a:off x="6553200" y="6553200"/>
            <a:ext cx="2133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ClrTx/>
              <a:buFontTx/>
              <a:buNone/>
            </a:pPr>
            <a:fld id="{0A893C43-3690-4510-BD64-DF1155BA4082}" type="slidenum">
              <a:rPr lang="en-US" altLang="zh-CN" sz="1200"/>
              <a:pPr algn="r" eaLnBrk="1" hangingPunct="1">
                <a:spcBef>
                  <a:spcPct val="0"/>
                </a:spcBef>
                <a:buClrTx/>
                <a:buFontTx/>
                <a:buNone/>
              </a:pPr>
              <a:t>1</a:t>
            </a:fld>
            <a:endParaRPr lang="en-US" altLang="zh-CN" sz="1200"/>
          </a:p>
        </p:txBody>
      </p:sp>
      <p:sp>
        <p:nvSpPr>
          <p:cNvPr id="4100" name="Rectangle 2">
            <a:extLst>
              <a:ext uri="{FF2B5EF4-FFF2-40B4-BE49-F238E27FC236}">
                <a16:creationId xmlns:a16="http://schemas.microsoft.com/office/drawing/2014/main" id="{8B1FD1BB-95BE-8315-139C-954B2EBC419A}"/>
              </a:ext>
            </a:extLst>
          </p:cNvPr>
          <p:cNvSpPr>
            <a:spLocks noGrp="1" noChangeArrowheads="1"/>
          </p:cNvSpPr>
          <p:nvPr>
            <p:ph type="ctrTitle"/>
          </p:nvPr>
        </p:nvSpPr>
        <p:spPr>
          <a:xfrm>
            <a:off x="2286000" y="2743200"/>
            <a:ext cx="6705600" cy="990600"/>
          </a:xfrm>
        </p:spPr>
        <p:txBody>
          <a:bodyPr anchor="b"/>
          <a:lstStyle/>
          <a:p>
            <a:pPr eaLnBrk="1" hangingPunct="1"/>
            <a:r>
              <a:rPr lang="en-US" altLang="zh-CN">
                <a:ea typeface="宋体" panose="02010600030101010101" pitchFamily="2" charset="-122"/>
              </a:rPr>
              <a:t>Discrete Mathematics</a:t>
            </a:r>
          </a:p>
        </p:txBody>
      </p:sp>
      <p:sp>
        <p:nvSpPr>
          <p:cNvPr id="4101" name="Rectangle 3">
            <a:extLst>
              <a:ext uri="{FF2B5EF4-FFF2-40B4-BE49-F238E27FC236}">
                <a16:creationId xmlns:a16="http://schemas.microsoft.com/office/drawing/2014/main" id="{00EB9CFA-4950-9771-73BE-194E4F1BE125}"/>
              </a:ext>
            </a:extLst>
          </p:cNvPr>
          <p:cNvSpPr>
            <a:spLocks noGrp="1" noChangeArrowheads="1"/>
          </p:cNvSpPr>
          <p:nvPr>
            <p:ph type="subTitle" idx="1"/>
          </p:nvPr>
        </p:nvSpPr>
        <p:spPr bwMode="auto">
          <a:xfrm>
            <a:off x="1295400" y="5715000"/>
            <a:ext cx="6719888" cy="381000"/>
          </a:xfrm>
        </p:spPr>
        <p:txBody>
          <a:bodyPr/>
          <a:lstStyle/>
          <a:p>
            <a:pPr algn="ctr" eaLnBrk="1" hangingPunct="1">
              <a:lnSpc>
                <a:spcPct val="90000"/>
              </a:lnSpc>
            </a:pPr>
            <a:r>
              <a:rPr lang="en-US" altLang="zh-CN" b="1">
                <a:ea typeface="宋体" panose="02010600030101010101" pitchFamily="2" charset="-122"/>
              </a:rPr>
              <a:t>South China University of Technology</a:t>
            </a:r>
          </a:p>
        </p:txBody>
      </p:sp>
      <p:sp>
        <p:nvSpPr>
          <p:cNvPr id="4102" name="Text Box 4">
            <a:extLst>
              <a:ext uri="{FF2B5EF4-FFF2-40B4-BE49-F238E27FC236}">
                <a16:creationId xmlns:a16="http://schemas.microsoft.com/office/drawing/2014/main" id="{0EFE93E4-9269-A684-0C52-A9BBC4AA3E7E}"/>
              </a:ext>
            </a:extLst>
          </p:cNvPr>
          <p:cNvSpPr txBox="1">
            <a:spLocks noChangeArrowheads="1"/>
          </p:cNvSpPr>
          <p:nvPr/>
        </p:nvSpPr>
        <p:spPr bwMode="auto">
          <a:xfrm>
            <a:off x="3200400" y="4495800"/>
            <a:ext cx="2590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2800" b="1">
                <a:latin typeface="Times New Roman" panose="02020603050405020304" pitchFamily="18" charset="0"/>
              </a:rPr>
              <a:t>Dr. Han Huang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AEDE1-3F5B-CABE-76BE-B974A6910A20}"/>
            </a:ext>
          </a:extLst>
        </p:cNvPr>
        <p:cNvGrpSpPr/>
        <p:nvPr/>
      </p:nvGrpSpPr>
      <p:grpSpPr>
        <a:xfrm>
          <a:off x="0" y="0"/>
          <a:ext cx="0" cy="0"/>
          <a:chOff x="0" y="0"/>
          <a:chExt cx="0" cy="0"/>
        </a:xfrm>
      </p:grpSpPr>
      <p:sp>
        <p:nvSpPr>
          <p:cNvPr id="13" name="Rectangle 13">
            <a:extLst>
              <a:ext uri="{FF2B5EF4-FFF2-40B4-BE49-F238E27FC236}">
                <a16:creationId xmlns:a16="http://schemas.microsoft.com/office/drawing/2014/main" id="{F98FCDF2-2A7F-4380-5E91-4E0741C5A47E}"/>
              </a:ext>
            </a:extLst>
          </p:cNvPr>
          <p:cNvSpPr>
            <a:spLocks noGrp="1" noChangeArrowheads="1"/>
          </p:cNvSpPr>
          <p:nvPr>
            <p:ph type="sldNum" sz="quarter" idx="12"/>
          </p:nvPr>
        </p:nvSpPr>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A35E387F-2AFD-4412-BECA-89BD774E2834}" type="slidenum">
              <a:rPr lang="en-US" altLang="zh-CN" sz="1200">
                <a:latin typeface="Verdana" panose="020B0604030504040204" pitchFamily="34" charset="0"/>
              </a:rPr>
              <a:pPr>
                <a:spcBef>
                  <a:spcPct val="0"/>
                </a:spcBef>
                <a:buClrTx/>
                <a:buFontTx/>
                <a:buNone/>
              </a:pPr>
              <a:t>10</a:t>
            </a:fld>
            <a:endParaRPr lang="en-US" altLang="zh-CN" sz="1200">
              <a:latin typeface="Verdana" panose="020B0604030504040204" pitchFamily="34" charset="0"/>
            </a:endParaRPr>
          </a:p>
        </p:txBody>
      </p:sp>
      <p:sp>
        <p:nvSpPr>
          <p:cNvPr id="12" name="灯片编号占位符 5">
            <a:extLst>
              <a:ext uri="{FF2B5EF4-FFF2-40B4-BE49-F238E27FC236}">
                <a16:creationId xmlns:a16="http://schemas.microsoft.com/office/drawing/2014/main" id="{E19E1C75-2B66-902D-3FDB-C8B8BC5D13F4}"/>
              </a:ext>
            </a:extLst>
          </p:cNvPr>
          <p:cNvSpPr txBox="1">
            <a:spLocks noGrp="1"/>
          </p:cNvSpPr>
          <p:nvPr/>
        </p:nvSpPr>
        <p:spPr bwMode="auto">
          <a:xfrm>
            <a:off x="3124200" y="6477000"/>
            <a:ext cx="2133600" cy="320675"/>
          </a:xfrm>
          <a:prstGeom prst="rect">
            <a:avLst/>
          </a:prstGeom>
          <a:noFill/>
          <a:ln>
            <a:miter lim="800000"/>
          </a:ln>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fld id="{D3DE31B2-55E1-4170-8A5E-65780013EC6C}" type="slidenum">
              <a:rPr lang="en-US" altLang="zh-CN" sz="1200">
                <a:effectLst>
                  <a:outerShdw blurRad="38100" dist="38100" dir="2700000" algn="tl">
                    <a:srgbClr val="C0C0C0"/>
                  </a:outerShdw>
                </a:effectLst>
                <a:latin typeface="Verdana" panose="020B0604030504040204" pitchFamily="34" charset="0"/>
              </a:rPr>
              <a:pPr algn="ctr" eaLnBrk="1" hangingPunct="1">
                <a:spcBef>
                  <a:spcPct val="0"/>
                </a:spcBef>
                <a:buClrTx/>
                <a:buFontTx/>
                <a:buNone/>
              </a:pPr>
              <a:t>10</a:t>
            </a:fld>
            <a:endParaRPr lang="en-US" altLang="zh-CN" sz="1200" dirty="0">
              <a:effectLst>
                <a:outerShdw blurRad="38100" dist="38100" dir="2700000" algn="tl">
                  <a:srgbClr val="C0C0C0"/>
                </a:outerShdw>
              </a:effectLst>
              <a:latin typeface="Verdana" panose="020B0604030504040204" pitchFamily="34" charset="0"/>
            </a:endParaRPr>
          </a:p>
        </p:txBody>
      </p:sp>
      <p:sp>
        <p:nvSpPr>
          <p:cNvPr id="7172" name="Rectangle 2">
            <a:extLst>
              <a:ext uri="{FF2B5EF4-FFF2-40B4-BE49-F238E27FC236}">
                <a16:creationId xmlns:a16="http://schemas.microsoft.com/office/drawing/2014/main" id="{D10875E8-4298-0F13-7574-DCF91AE6CA2C}"/>
              </a:ext>
            </a:extLst>
          </p:cNvPr>
          <p:cNvSpPr>
            <a:spLocks noGrp="1" noChangeArrowheads="1"/>
          </p:cNvSpPr>
          <p:nvPr>
            <p:ph type="title"/>
          </p:nvPr>
        </p:nvSpPr>
        <p:spPr/>
        <p:txBody>
          <a:bodyPr/>
          <a:lstStyle/>
          <a:p>
            <a:pPr eaLnBrk="1" hangingPunct="1"/>
            <a:endParaRPr lang="zh-CN" altLang="zh-CN">
              <a:ea typeface="宋体" panose="02010600030101010101" pitchFamily="2" charset="-122"/>
            </a:endParaRPr>
          </a:p>
        </p:txBody>
      </p:sp>
      <p:grpSp>
        <p:nvGrpSpPr>
          <p:cNvPr id="7173" name="Group 4">
            <a:extLst>
              <a:ext uri="{FF2B5EF4-FFF2-40B4-BE49-F238E27FC236}">
                <a16:creationId xmlns:a16="http://schemas.microsoft.com/office/drawing/2014/main" id="{C9869421-4E56-183F-509E-136D9C52B1D8}"/>
              </a:ext>
            </a:extLst>
          </p:cNvPr>
          <p:cNvGrpSpPr>
            <a:grpSpLocks/>
          </p:cNvGrpSpPr>
          <p:nvPr/>
        </p:nvGrpSpPr>
        <p:grpSpPr bwMode="auto">
          <a:xfrm>
            <a:off x="1981268" y="2819416"/>
            <a:ext cx="5029200" cy="2438400"/>
            <a:chOff x="1997" y="1314"/>
            <a:chExt cx="1889" cy="1009"/>
          </a:xfrm>
        </p:grpSpPr>
        <p:grpSp>
          <p:nvGrpSpPr>
            <p:cNvPr id="7175" name="Group 5">
              <a:extLst>
                <a:ext uri="{FF2B5EF4-FFF2-40B4-BE49-F238E27FC236}">
                  <a16:creationId xmlns:a16="http://schemas.microsoft.com/office/drawing/2014/main" id="{FCE1CAF9-A057-7F41-B5DE-1CC6F3939EBA}"/>
                </a:ext>
              </a:extLst>
            </p:cNvPr>
            <p:cNvGrpSpPr>
              <a:grpSpLocks/>
            </p:cNvGrpSpPr>
            <p:nvPr/>
          </p:nvGrpSpPr>
          <p:grpSpPr bwMode="auto">
            <a:xfrm>
              <a:off x="1997" y="1404"/>
              <a:ext cx="1889" cy="919"/>
              <a:chOff x="1973" y="1027"/>
              <a:chExt cx="1926" cy="937"/>
            </a:xfrm>
          </p:grpSpPr>
          <p:sp>
            <p:nvSpPr>
              <p:cNvPr id="55302" name="Oval 6">
                <a:extLst>
                  <a:ext uri="{FF2B5EF4-FFF2-40B4-BE49-F238E27FC236}">
                    <a16:creationId xmlns:a16="http://schemas.microsoft.com/office/drawing/2014/main" id="{3340726C-6244-48B6-D303-5C521FF8B5BA}"/>
                  </a:ext>
                </a:extLst>
              </p:cNvPr>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ln>
              <a:effectLst/>
            </p:spPr>
            <p:txBody>
              <a:bodyPr wrap="none" anchor="ctr"/>
              <a:lstStyle/>
              <a:p>
                <a:pPr eaLnBrk="1" hangingPunct="1">
                  <a:defRPr/>
                </a:pPr>
                <a:endParaRPr lang="zh-CN" altLang="en-US"/>
              </a:p>
            </p:txBody>
          </p:sp>
          <p:sp>
            <p:nvSpPr>
              <p:cNvPr id="55303" name="Oval 7">
                <a:extLst>
                  <a:ext uri="{FF2B5EF4-FFF2-40B4-BE49-F238E27FC236}">
                    <a16:creationId xmlns:a16="http://schemas.microsoft.com/office/drawing/2014/main" id="{13E163C4-E733-31FA-AFE2-3757FE931C8C}"/>
                  </a:ext>
                </a:extLst>
              </p:cNvPr>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ln>
              <a:effectLst/>
            </p:spPr>
            <p:txBody>
              <a:bodyPr wrap="none" anchor="ctr"/>
              <a:lstStyle/>
              <a:p>
                <a:pPr eaLnBrk="1" hangingPunct="1">
                  <a:defRPr/>
                </a:pPr>
                <a:endParaRPr lang="zh-CN" altLang="en-US"/>
              </a:p>
            </p:txBody>
          </p:sp>
        </p:grpSp>
        <p:sp>
          <p:nvSpPr>
            <p:cNvPr id="55304" name="Oval 8">
              <a:extLst>
                <a:ext uri="{FF2B5EF4-FFF2-40B4-BE49-F238E27FC236}">
                  <a16:creationId xmlns:a16="http://schemas.microsoft.com/office/drawing/2014/main" id="{FFF0DEFB-D505-A201-F4AA-652CC996D648}"/>
                </a:ext>
              </a:extLst>
            </p:cNvPr>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eaLnBrk="1" hangingPunct="1">
                <a:defRPr/>
              </a:pPr>
              <a:endParaRPr lang="zh-CN" altLang="en-US"/>
            </a:p>
          </p:txBody>
        </p:sp>
        <p:sp>
          <p:nvSpPr>
            <p:cNvPr id="55305" name="Oval 9">
              <a:extLst>
                <a:ext uri="{FF2B5EF4-FFF2-40B4-BE49-F238E27FC236}">
                  <a16:creationId xmlns:a16="http://schemas.microsoft.com/office/drawing/2014/main" id="{F3A9BC99-8635-4D9A-8327-6D3B06A4B9D9}"/>
                </a:ext>
              </a:extLst>
            </p:cNvPr>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eaLnBrk="1" hangingPunct="1">
                <a:defRPr/>
              </a:pPr>
              <a:endParaRPr lang="zh-CN" altLang="en-US"/>
            </a:p>
          </p:txBody>
        </p:sp>
        <p:sp>
          <p:nvSpPr>
            <p:cNvPr id="55306" name="Oval 10">
              <a:extLst>
                <a:ext uri="{FF2B5EF4-FFF2-40B4-BE49-F238E27FC236}">
                  <a16:creationId xmlns:a16="http://schemas.microsoft.com/office/drawing/2014/main" id="{DD51510B-8816-F968-A1C1-8881C050C294}"/>
                </a:ext>
              </a:extLst>
            </p:cNvPr>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eaLnBrk="1" hangingPunct="1">
                <a:defRPr/>
              </a:pPr>
              <a:endParaRPr lang="zh-CN" altLang="en-US"/>
            </a:p>
          </p:txBody>
        </p:sp>
        <p:sp>
          <p:nvSpPr>
            <p:cNvPr id="55307" name="Oval 11">
              <a:extLst>
                <a:ext uri="{FF2B5EF4-FFF2-40B4-BE49-F238E27FC236}">
                  <a16:creationId xmlns:a16="http://schemas.microsoft.com/office/drawing/2014/main" id="{720E2843-CB83-7291-2B65-70CAC3D7538C}"/>
                </a:ext>
              </a:extLst>
            </p:cNvPr>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eaLnBrk="1" hangingPunct="1">
                <a:defRPr/>
              </a:pPr>
              <a:endParaRPr lang="zh-CN" altLang="en-US"/>
            </a:p>
          </p:txBody>
        </p:sp>
      </p:grpSp>
      <p:sp>
        <p:nvSpPr>
          <p:cNvPr id="7174" name="Rectangle 3">
            <a:extLst>
              <a:ext uri="{FF2B5EF4-FFF2-40B4-BE49-F238E27FC236}">
                <a16:creationId xmlns:a16="http://schemas.microsoft.com/office/drawing/2014/main" id="{9D2B1953-3D18-683A-1F09-F61F18363544}"/>
              </a:ext>
            </a:extLst>
          </p:cNvPr>
          <p:cNvSpPr>
            <a:spLocks noGrp="1" noChangeArrowheads="1"/>
          </p:cNvSpPr>
          <p:nvPr>
            <p:ph idx="1"/>
          </p:nvPr>
        </p:nvSpPr>
        <p:spPr>
          <a:xfrm>
            <a:off x="2518271" y="3614617"/>
            <a:ext cx="3900358" cy="533400"/>
          </a:xfrm>
        </p:spPr>
        <p:txBody>
          <a:bodyPr/>
          <a:lstStyle/>
          <a:p>
            <a:pPr algn="ctr">
              <a:spcBef>
                <a:spcPct val="0"/>
              </a:spcBef>
              <a:buClrTx/>
              <a:buFontTx/>
              <a:buNone/>
            </a:pPr>
            <a:r>
              <a:rPr lang="en-US" altLang="zh-CN" sz="2400" b="1" dirty="0"/>
              <a:t>Bi-level Vehicle Path </a:t>
            </a:r>
          </a:p>
        </p:txBody>
      </p:sp>
    </p:spTree>
    <p:extLst>
      <p:ext uri="{BB962C8B-B14F-4D97-AF65-F5344CB8AC3E}">
        <p14:creationId xmlns:p14="http://schemas.microsoft.com/office/powerpoint/2010/main" val="3673812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033EA-D84C-3F4D-9DD0-AABF10404DB0}"/>
            </a:ext>
          </a:extLst>
        </p:cNvPr>
        <p:cNvGrpSpPr/>
        <p:nvPr/>
      </p:nvGrpSpPr>
      <p:grpSpPr>
        <a:xfrm>
          <a:off x="0" y="0"/>
          <a:ext cx="0" cy="0"/>
          <a:chOff x="0" y="0"/>
          <a:chExt cx="0" cy="0"/>
        </a:xfrm>
      </p:grpSpPr>
      <p:sp>
        <p:nvSpPr>
          <p:cNvPr id="4" name="Rectangle 13">
            <a:extLst>
              <a:ext uri="{FF2B5EF4-FFF2-40B4-BE49-F238E27FC236}">
                <a16:creationId xmlns:a16="http://schemas.microsoft.com/office/drawing/2014/main" id="{198D47C5-7589-F740-4806-D0F5CD928FE8}"/>
              </a:ext>
            </a:extLst>
          </p:cNvPr>
          <p:cNvSpPr>
            <a:spLocks noGrp="1" noChangeArrowheads="1"/>
          </p:cNvSpPr>
          <p:nvPr>
            <p:ph type="sldNum" sz="quarter" idx="12"/>
          </p:nvPr>
        </p:nvSpPr>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4CC6FF63-B2A3-4645-ACCE-DDD6C568BAC2}" type="slidenum">
              <a:rPr lang="en-US" altLang="zh-CN" sz="1200">
                <a:latin typeface="Verdana" panose="020B0604030504040204" pitchFamily="34" charset="0"/>
              </a:rPr>
              <a:pPr>
                <a:spcBef>
                  <a:spcPct val="0"/>
                </a:spcBef>
                <a:buClrTx/>
                <a:buFontTx/>
                <a:buNone/>
              </a:pPr>
              <a:t>11</a:t>
            </a:fld>
            <a:endParaRPr lang="en-US" altLang="zh-CN" sz="1200">
              <a:latin typeface="Verdana" panose="020B0604030504040204" pitchFamily="34" charset="0"/>
            </a:endParaRPr>
          </a:p>
        </p:txBody>
      </p:sp>
      <p:sp>
        <p:nvSpPr>
          <p:cNvPr id="8195" name="Rectangle 2">
            <a:extLst>
              <a:ext uri="{FF2B5EF4-FFF2-40B4-BE49-F238E27FC236}">
                <a16:creationId xmlns:a16="http://schemas.microsoft.com/office/drawing/2014/main" id="{4EB6CD61-4161-2553-79D2-1DD75FC854AD}"/>
              </a:ext>
            </a:extLst>
          </p:cNvPr>
          <p:cNvSpPr>
            <a:spLocks noGrp="1" noChangeArrowheads="1"/>
          </p:cNvSpPr>
          <p:nvPr>
            <p:ph type="title"/>
          </p:nvPr>
        </p:nvSpPr>
        <p:spPr>
          <a:xfrm>
            <a:off x="381110" y="60325"/>
            <a:ext cx="7800975" cy="563562"/>
          </a:xfrm>
        </p:spPr>
        <p:txBody>
          <a:bodyPr/>
          <a:lstStyle/>
          <a:p>
            <a:r>
              <a:rPr lang="en-US" altLang="zh-CN" dirty="0">
                <a:ea typeface="宋体" panose="02010600030101010101" pitchFamily="2" charset="-122"/>
              </a:rPr>
              <a:t>Introduction</a:t>
            </a:r>
          </a:p>
        </p:txBody>
      </p:sp>
      <p:sp>
        <p:nvSpPr>
          <p:cNvPr id="3" name="文本框 2">
            <a:extLst>
              <a:ext uri="{FF2B5EF4-FFF2-40B4-BE49-F238E27FC236}">
                <a16:creationId xmlns:a16="http://schemas.microsoft.com/office/drawing/2014/main" id="{1E031840-8220-8581-0DE6-379A2C2E74CC}"/>
              </a:ext>
            </a:extLst>
          </p:cNvPr>
          <p:cNvSpPr txBox="1"/>
          <p:nvPr/>
        </p:nvSpPr>
        <p:spPr>
          <a:xfrm>
            <a:off x="25418" y="1338531"/>
            <a:ext cx="6603928" cy="5214587"/>
          </a:xfrm>
          <a:prstGeom prst="rect">
            <a:avLst/>
          </a:prstGeom>
          <a:noFill/>
        </p:spPr>
        <p:txBody>
          <a:bodyPr wrap="square">
            <a:spAutoFit/>
          </a:bodyPr>
          <a:lstStyle/>
          <a:p>
            <a:pPr>
              <a:lnSpc>
                <a:spcPct val="120000"/>
              </a:lnSpc>
            </a:pPr>
            <a:r>
              <a:rPr lang="en-US" altLang="zh-CN" sz="1600" dirty="0"/>
              <a:t>Logistics Transportation Given a set of vehicles with capacity constraints, a logistics center, a number of customers with delivery requirements, and a number of travel routes, the goal of the shortest trip is achieved. A first-level path requires a certain number of large trucks to deliver from a warehouse to a transfer station and back to the warehouse, satisfying the conditions that </a:t>
            </a:r>
          </a:p>
          <a:p>
            <a:pPr marL="342900" indent="-342900">
              <a:lnSpc>
                <a:spcPct val="120000"/>
              </a:lnSpc>
              <a:buAutoNum type="arabicParenBoth"/>
            </a:pPr>
            <a:r>
              <a:rPr lang="en-US" altLang="zh-CN" sz="1600" dirty="0"/>
              <a:t>a transfer station can only be served by one truck and only once, </a:t>
            </a:r>
          </a:p>
          <a:p>
            <a:pPr marL="342900" indent="-342900">
              <a:lnSpc>
                <a:spcPct val="120000"/>
              </a:lnSpc>
              <a:buAutoNum type="arabicParenBoth"/>
            </a:pPr>
            <a:r>
              <a:rPr lang="en-US" altLang="zh-CN" sz="1600" dirty="0"/>
              <a:t>the number of routes does not exceed the number of trucks, and </a:t>
            </a:r>
          </a:p>
          <a:p>
            <a:pPr marL="342900" indent="-342900">
              <a:lnSpc>
                <a:spcPct val="120000"/>
              </a:lnSpc>
              <a:buAutoNum type="arabicParenBoth"/>
            </a:pPr>
            <a:r>
              <a:rPr lang="en-US" altLang="zh-CN" sz="1600" dirty="0"/>
              <a:t>the total demand of the transfer stations on each distribution route cannot exceed the load of the trucks. The second level path requires a dispatcher to deliver to a customer from a transfer station and return to the transfer station, satisfying the conditions </a:t>
            </a:r>
          </a:p>
          <a:p>
            <a:pPr marL="342900" indent="-342900">
              <a:lnSpc>
                <a:spcPct val="120000"/>
              </a:lnSpc>
              <a:buAutoNum type="arabicParenBoth"/>
            </a:pPr>
            <a:r>
              <a:rPr lang="en-US" altLang="zh-CN" sz="1600" dirty="0"/>
              <a:t>a customer can only be served by one dispatcher and only once, </a:t>
            </a:r>
          </a:p>
          <a:p>
            <a:pPr marL="342900" indent="-342900">
              <a:lnSpc>
                <a:spcPct val="120000"/>
              </a:lnSpc>
              <a:buAutoNum type="arabicParenBoth"/>
            </a:pPr>
            <a:r>
              <a:rPr lang="en-US" altLang="zh-CN" sz="1600" dirty="0"/>
              <a:t>the number of routes does not exceed the number of dispatches, and </a:t>
            </a:r>
          </a:p>
          <a:p>
            <a:pPr marL="342900" indent="-342900">
              <a:lnSpc>
                <a:spcPct val="120000"/>
              </a:lnSpc>
              <a:buAutoNum type="arabicParenBoth"/>
            </a:pPr>
            <a:r>
              <a:rPr lang="en-US" altLang="zh-CN" sz="1600" dirty="0"/>
              <a:t>the total demand of customers on each delivery route cannot exceed the load of the dispatcher. </a:t>
            </a:r>
          </a:p>
        </p:txBody>
      </p:sp>
      <p:pic>
        <p:nvPicPr>
          <p:cNvPr id="5" name="图片 4">
            <a:extLst>
              <a:ext uri="{FF2B5EF4-FFF2-40B4-BE49-F238E27FC236}">
                <a16:creationId xmlns:a16="http://schemas.microsoft.com/office/drawing/2014/main" id="{CA2FFC3E-8824-0F90-0623-E8BF70853575}"/>
              </a:ext>
            </a:extLst>
          </p:cNvPr>
          <p:cNvPicPr>
            <a:picLocks noChangeAspect="1"/>
          </p:cNvPicPr>
          <p:nvPr/>
        </p:nvPicPr>
        <p:blipFill>
          <a:blip r:embed="rId2"/>
          <a:stretch>
            <a:fillRect/>
          </a:stretch>
        </p:blipFill>
        <p:spPr>
          <a:xfrm>
            <a:off x="6619102" y="2417471"/>
            <a:ext cx="2375015" cy="3056706"/>
          </a:xfrm>
          <a:prstGeom prst="rect">
            <a:avLst/>
          </a:prstGeom>
        </p:spPr>
      </p:pic>
    </p:spTree>
    <p:extLst>
      <p:ext uri="{BB962C8B-B14F-4D97-AF65-F5344CB8AC3E}">
        <p14:creationId xmlns:p14="http://schemas.microsoft.com/office/powerpoint/2010/main" val="2304994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1595B-3B38-2388-D843-BEDBF86D6154}"/>
            </a:ext>
          </a:extLst>
        </p:cNvPr>
        <p:cNvGrpSpPr/>
        <p:nvPr/>
      </p:nvGrpSpPr>
      <p:grpSpPr>
        <a:xfrm>
          <a:off x="0" y="0"/>
          <a:ext cx="0" cy="0"/>
          <a:chOff x="0" y="0"/>
          <a:chExt cx="0" cy="0"/>
        </a:xfrm>
      </p:grpSpPr>
      <p:sp>
        <p:nvSpPr>
          <p:cNvPr id="4" name="Rectangle 13">
            <a:extLst>
              <a:ext uri="{FF2B5EF4-FFF2-40B4-BE49-F238E27FC236}">
                <a16:creationId xmlns:a16="http://schemas.microsoft.com/office/drawing/2014/main" id="{F3AEC55B-CAA2-06EF-D14D-005B5CB0069E}"/>
              </a:ext>
            </a:extLst>
          </p:cNvPr>
          <p:cNvSpPr>
            <a:spLocks noGrp="1" noChangeArrowheads="1"/>
          </p:cNvSpPr>
          <p:nvPr>
            <p:ph type="sldNum" sz="quarter" idx="12"/>
          </p:nvPr>
        </p:nvSpPr>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4CC6FF63-B2A3-4645-ACCE-DDD6C568BAC2}" type="slidenum">
              <a:rPr lang="en-US" altLang="zh-CN" sz="1200">
                <a:latin typeface="Verdana" panose="020B0604030504040204" pitchFamily="34" charset="0"/>
              </a:rPr>
              <a:pPr>
                <a:spcBef>
                  <a:spcPct val="0"/>
                </a:spcBef>
                <a:buClrTx/>
                <a:buFontTx/>
                <a:buNone/>
              </a:pPr>
              <a:t>12</a:t>
            </a:fld>
            <a:endParaRPr lang="en-US" altLang="zh-CN" sz="1200">
              <a:latin typeface="Verdana" panose="020B0604030504040204" pitchFamily="34" charset="0"/>
            </a:endParaRPr>
          </a:p>
        </p:txBody>
      </p:sp>
      <p:sp>
        <p:nvSpPr>
          <p:cNvPr id="8195" name="Rectangle 2">
            <a:extLst>
              <a:ext uri="{FF2B5EF4-FFF2-40B4-BE49-F238E27FC236}">
                <a16:creationId xmlns:a16="http://schemas.microsoft.com/office/drawing/2014/main" id="{32C5C5C4-BDE7-2B4F-389C-707102061E48}"/>
              </a:ext>
            </a:extLst>
          </p:cNvPr>
          <p:cNvSpPr>
            <a:spLocks noGrp="1" noChangeArrowheads="1"/>
          </p:cNvSpPr>
          <p:nvPr>
            <p:ph type="title"/>
          </p:nvPr>
        </p:nvSpPr>
        <p:spPr/>
        <p:txBody>
          <a:bodyPr/>
          <a:lstStyle/>
          <a:p>
            <a:r>
              <a:rPr lang="en-US" altLang="zh-CN" dirty="0">
                <a:ea typeface="宋体" panose="02010600030101010101" pitchFamily="2" charset="-122"/>
              </a:rPr>
              <a:t>Modeling</a:t>
            </a:r>
          </a:p>
        </p:txBody>
      </p:sp>
      <p:sp>
        <p:nvSpPr>
          <p:cNvPr id="11" name="箭头: 下 10">
            <a:extLst>
              <a:ext uri="{FF2B5EF4-FFF2-40B4-BE49-F238E27FC236}">
                <a16:creationId xmlns:a16="http://schemas.microsoft.com/office/drawing/2014/main" id="{19A93591-D5F6-9264-CB0D-C16C2413AA83}"/>
              </a:ext>
            </a:extLst>
          </p:cNvPr>
          <p:cNvSpPr/>
          <p:nvPr/>
        </p:nvSpPr>
        <p:spPr>
          <a:xfrm>
            <a:off x="6424115" y="2427203"/>
            <a:ext cx="277084" cy="4202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CA10EDE-5CB1-5ACA-3AAB-F2B6F4E9C46B}"/>
              </a:ext>
            </a:extLst>
          </p:cNvPr>
          <p:cNvSpPr txBox="1"/>
          <p:nvPr/>
        </p:nvSpPr>
        <p:spPr>
          <a:xfrm>
            <a:off x="3546936" y="3431697"/>
            <a:ext cx="2930014" cy="369332"/>
          </a:xfrm>
          <a:prstGeom prst="rect">
            <a:avLst/>
          </a:prstGeom>
          <a:noFill/>
        </p:spPr>
        <p:txBody>
          <a:bodyPr wrap="square">
            <a:spAutoFit/>
          </a:bodyPr>
          <a:lstStyle/>
          <a:p>
            <a:pPr marL="342900" indent="-342900">
              <a:buFont typeface="Wingdings" panose="05000000000000000000" pitchFamily="2" charset="2"/>
              <a:buChar char="n"/>
            </a:pPr>
            <a:r>
              <a:rPr lang="en-US" altLang="zh-CN" dirty="0"/>
              <a:t>condition(1) and (4) -&gt;</a:t>
            </a: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DC982B5-7A48-038F-8799-B321D85B4D9F}"/>
                  </a:ext>
                </a:extLst>
              </p:cNvPr>
              <p:cNvSpPr txBox="1"/>
              <p:nvPr/>
            </p:nvSpPr>
            <p:spPr>
              <a:xfrm>
                <a:off x="-609464" y="1765484"/>
                <a:ext cx="5638652" cy="1323439"/>
              </a:xfrm>
              <a:prstGeom prst="rect">
                <a:avLst/>
              </a:prstGeom>
              <a:noFill/>
            </p:spPr>
            <p:txBody>
              <a:bodyPr wrap="square">
                <a:spAutoFit/>
              </a:bodyPr>
              <a:lstStyle/>
              <a:p>
                <a:pPr algn="just">
                  <a:lnSpc>
                    <a:spcPts val="1200"/>
                  </a:lnSpc>
                  <a:spcAft>
                    <a:spcPts val="1200"/>
                  </a:spcAft>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𝑗</m:t>
                          </m:r>
                        </m:sub>
                      </m:s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1,</m:t>
                                </m:r>
                                <m:r>
                                  <m:rPr>
                                    <m:nor/>
                                  </m:rPr>
                                  <a:rPr lang="en-US" altLang="zh-CN" sz="1800" i="1">
                                    <a:effectLst/>
                                    <a:latin typeface="等线" panose="02010600030101010101" pitchFamily="2" charset="-122"/>
                                    <a:ea typeface="等线" panose="02010600030101010101" pitchFamily="2" charset="-122"/>
                                    <a:cs typeface="Times New Roman" panose="02020603050405020304" pitchFamily="18" charset="0"/>
                                  </a:rPr>
                                  <m:t> </m:t>
                                </m:r>
                                <m:r>
                                  <m:rPr>
                                    <m:nor/>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 </m:t>
                                </m:r>
                                <m:r>
                                  <m:rPr>
                                    <m:nor/>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go</m:t>
                                </m:r>
                                <m:r>
                                  <m:rPr>
                                    <m:nor/>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 </m:t>
                                </m:r>
                                <m:r>
                                  <m:rPr>
                                    <m:nor/>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through</m:t>
                                </m:r>
                                <m:r>
                                  <m:rPr>
                                    <m:nor/>
                                  </m:rPr>
                                  <a:rPr lang="en-US" altLang="zh-CN" sz="1800" i="1">
                                    <a:effectLst/>
                                    <a:latin typeface="等线" panose="02010600030101010101" pitchFamily="2" charset="-122"/>
                                    <a:ea typeface="等线" panose="02010600030101010101" pitchFamily="2" charset="-122"/>
                                    <a:cs typeface="Times New Roman" panose="02020603050405020304" pitchFamily="18" charset="0"/>
                                  </a:rPr>
                                  <m:t> </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𝑗</m:t>
                                    </m:r>
                                  </m:e>
                                </m:d>
                                <m:r>
                                  <m:rPr>
                                    <m:nor/>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 </m:t>
                                </m:r>
                                <m:r>
                                  <m:rPr>
                                    <m:nor/>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from</m:t>
                                </m:r>
                                <m:r>
                                  <m:rPr>
                                    <m:nor/>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 0</m:t>
                                </m:r>
                              </m:e>
                            </m:mr>
                            <m:m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0,</m:t>
                                </m:r>
                                <m:r>
                                  <m:rPr>
                                    <m:nor/>
                                  </m:rPr>
                                  <a:rPr lang="en-US" altLang="zh-CN" sz="1800" i="1">
                                    <a:effectLst/>
                                    <a:latin typeface="等线" panose="02010600030101010101" pitchFamily="2" charset="-122"/>
                                    <a:ea typeface="等线" panose="02010600030101010101" pitchFamily="2" charset="-122"/>
                                    <a:cs typeface="Times New Roman" panose="02020603050405020304" pitchFamily="18" charset="0"/>
                                  </a:rPr>
                                  <m:t> </m:t>
                                </m:r>
                                <m:r>
                                  <m:rPr>
                                    <m:nor/>
                                  </m:rPr>
                                  <a:rPr lang="en-US" altLang="zh-CN" sz="1800">
                                    <a:effectLst/>
                                    <a:latin typeface="Georgia" panose="02040502050405020303" pitchFamily="18" charset="0"/>
                                    <a:ea typeface="等线" panose="02010600030101010101" pitchFamily="2" charset="-122"/>
                                    <a:cs typeface="Times New Roman" panose="02020603050405020304" pitchFamily="18" charset="0"/>
                                  </a:rPr>
                                  <m:t>orthers</m:t>
                                </m:r>
                                <m:r>
                                  <m:rPr>
                                    <m:nor/>
                                  </m:rPr>
                                  <a:rPr lang="en-US" altLang="zh-CN" sz="1800" i="1">
                                    <a:effectLst/>
                                    <a:latin typeface="等线" panose="02010600030101010101" pitchFamily="2" charset="-122"/>
                                    <a:ea typeface="等线" panose="02010600030101010101" pitchFamily="2" charset="-122"/>
                                    <a:cs typeface="Times New Roman" panose="02020603050405020304" pitchFamily="18" charset="0"/>
                                  </a:rPr>
                                  <m:t> </m:t>
                                </m:r>
                              </m:e>
                            </m:mr>
                          </m:m>
                        </m:e>
                      </m:d>
                    </m:oMath>
                  </m:oMathPara>
                </a14:m>
                <a:endParaRPr lang="zh-CN" altLang="zh-CN" sz="1800" dirty="0">
                  <a:effectLst/>
                  <a:latin typeface="Georgia" panose="02040502050405020303" pitchFamily="18" charset="0"/>
                  <a:ea typeface="等线" panose="02010600030101010101" pitchFamily="2" charset="-122"/>
                  <a:cs typeface="Times New Roman" panose="02020603050405020304" pitchFamily="18" charset="0"/>
                </a:endParaRPr>
              </a:p>
              <a:p>
                <a:pPr algn="just">
                  <a:lnSpc>
                    <a:spcPts val="1200"/>
                  </a:lnSpc>
                  <a:spcAft>
                    <a:spcPts val="1200"/>
                  </a:spcAft>
                </a:pPr>
                <a:endParaRPr lang="en-US" altLang="zh-CN" dirty="0">
                  <a:latin typeface="Georgia" panose="02040502050405020303" pitchFamily="18" charset="0"/>
                  <a:ea typeface="等线" panose="02010600030101010101" pitchFamily="2" charset="-122"/>
                  <a:cs typeface="Times New Roman" panose="02020603050405020304" pitchFamily="18" charset="0"/>
                </a:endParaRPr>
              </a:p>
              <a:p>
                <a:pPr algn="just">
                  <a:lnSpc>
                    <a:spcPts val="1200"/>
                  </a:lnSpc>
                  <a:spcAft>
                    <a:spcPts val="1200"/>
                  </a:spcAft>
                </a:pPr>
                <a:endParaRPr lang="en-US" altLang="zh-CN" sz="1800" dirty="0">
                  <a:effectLst/>
                  <a:latin typeface="Georgia" panose="02040502050405020303" pitchFamily="18" charset="0"/>
                  <a:ea typeface="等线" panose="02010600030101010101" pitchFamily="2" charset="-122"/>
                  <a:cs typeface="Times New Roman" panose="02020603050405020304" pitchFamily="18" charset="0"/>
                </a:endParaRPr>
              </a:p>
              <a:p>
                <a:pPr algn="just">
                  <a:lnSpc>
                    <a:spcPts val="1200"/>
                  </a:lnSpc>
                  <a:spcAft>
                    <a:spcPts val="1200"/>
                  </a:spcAft>
                </a:pPr>
                <a14:m>
                  <m:oMathPara xmlns:m="http://schemas.openxmlformats.org/officeDocument/2006/math">
                    <m:oMathParaPr>
                      <m:jc m:val="centerGroup"/>
                    </m:oMathParaPr>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𝑗</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sup>
                      </m:sSub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1,</m:t>
                                </m:r>
                                <m:r>
                                  <m:rPr>
                                    <m:nor/>
                                  </m:rPr>
                                  <a:rPr lang="en-US" altLang="zh-CN" sz="1800" i="1">
                                    <a:effectLst/>
                                    <a:latin typeface="等线" panose="02010600030101010101" pitchFamily="2" charset="-122"/>
                                    <a:ea typeface="等线" panose="02010600030101010101" pitchFamily="2" charset="-122"/>
                                    <a:cs typeface="Times New Roman" panose="02020603050405020304" pitchFamily="18" charset="0"/>
                                  </a:rPr>
                                  <m:t> </m:t>
                                </m:r>
                                <m:r>
                                  <m:rPr>
                                    <m:nor/>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go</m:t>
                                </m:r>
                                <m:r>
                                  <m:rPr>
                                    <m:nor/>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 </m:t>
                                </m:r>
                                <m:r>
                                  <m:rPr>
                                    <m:nor/>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through</m:t>
                                </m:r>
                                <m:r>
                                  <m:rPr>
                                    <m:nor/>
                                  </m:rPr>
                                  <a:rPr lang="en-US" altLang="zh-CN" sz="1800" i="1">
                                    <a:effectLst/>
                                    <a:latin typeface="等线" panose="02010600030101010101" pitchFamily="2" charset="-122"/>
                                    <a:ea typeface="等线" panose="02010600030101010101" pitchFamily="2" charset="-122"/>
                                    <a:cs typeface="Times New Roman" panose="02020603050405020304" pitchFamily="18" charset="0"/>
                                  </a:rPr>
                                  <m:t> </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𝑗</m:t>
                                    </m:r>
                                  </m:e>
                                </m:d>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from</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 </m:t>
                                </m:r>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k</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𝑆</m:t>
                                    </m:r>
                                  </m:sub>
                                </m:sSub>
                              </m:e>
                            </m:mr>
                            <m:m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0,</m:t>
                                </m:r>
                                <m:r>
                                  <m:rPr>
                                    <m:nor/>
                                  </m:rPr>
                                  <a:rPr lang="en-US" altLang="zh-CN" sz="1800" i="1">
                                    <a:effectLst/>
                                    <a:latin typeface="等线" panose="02010600030101010101" pitchFamily="2" charset="-122"/>
                                    <a:ea typeface="等线" panose="02010600030101010101" pitchFamily="2" charset="-122"/>
                                    <a:cs typeface="Times New Roman" panose="02020603050405020304" pitchFamily="18" charset="0"/>
                                  </a:rPr>
                                  <m:t> </m:t>
                                </m:r>
                                <m:r>
                                  <m:rPr>
                                    <m:nor/>
                                  </m:rPr>
                                  <a:rPr lang="en-US" altLang="zh-CN" sz="1800">
                                    <a:effectLst/>
                                    <a:latin typeface="Georgia" panose="02040502050405020303" pitchFamily="18" charset="0"/>
                                    <a:ea typeface="等线" panose="02010600030101010101" pitchFamily="2" charset="-122"/>
                                    <a:cs typeface="Times New Roman" panose="02020603050405020304" pitchFamily="18" charset="0"/>
                                  </a:rPr>
                                  <m:t>orthers</m:t>
                                </m:r>
                              </m:e>
                            </m:mr>
                          </m:m>
                        </m:e>
                      </m:d>
                    </m:oMath>
                  </m:oMathPara>
                </a14:m>
                <a:endParaRPr lang="zh-CN" altLang="zh-CN" sz="1800" dirty="0">
                  <a:effectLst/>
                  <a:latin typeface="Georgia" panose="02040502050405020303" pitchFamily="18" charset="0"/>
                  <a:ea typeface="等线" panose="0201060003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1DC982B5-7A48-038F-8799-B321D85B4D9F}"/>
                  </a:ext>
                </a:extLst>
              </p:cNvPr>
              <p:cNvSpPr txBox="1">
                <a:spLocks noRot="1" noChangeAspect="1" noMove="1" noResize="1" noEditPoints="1" noAdjustHandles="1" noChangeArrowheads="1" noChangeShapeType="1" noTextEdit="1"/>
              </p:cNvSpPr>
              <p:nvPr/>
            </p:nvSpPr>
            <p:spPr>
              <a:xfrm>
                <a:off x="-609464" y="1765484"/>
                <a:ext cx="5638652" cy="1323439"/>
              </a:xfrm>
              <a:prstGeom prst="rect">
                <a:avLst/>
              </a:prstGeom>
              <a:blipFill>
                <a:blip r:embed="rId2"/>
                <a:stretch>
                  <a:fillRect t="-131336" b="-147926"/>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16F0D3B6-FA95-B5E6-E47B-AB4D39DF7C7B}"/>
              </a:ext>
            </a:extLst>
          </p:cNvPr>
          <p:cNvPicPr>
            <a:picLocks noChangeAspect="1"/>
          </p:cNvPicPr>
          <p:nvPr/>
        </p:nvPicPr>
        <p:blipFill>
          <a:blip r:embed="rId3"/>
          <a:stretch>
            <a:fillRect/>
          </a:stretch>
        </p:blipFill>
        <p:spPr>
          <a:xfrm>
            <a:off x="4876792" y="1504748"/>
            <a:ext cx="3094646" cy="565312"/>
          </a:xfrm>
          <a:prstGeom prst="rect">
            <a:avLst/>
          </a:prstGeom>
        </p:spPr>
      </p:pic>
      <p:pic>
        <p:nvPicPr>
          <p:cNvPr id="14" name="图片 13">
            <a:extLst>
              <a:ext uri="{FF2B5EF4-FFF2-40B4-BE49-F238E27FC236}">
                <a16:creationId xmlns:a16="http://schemas.microsoft.com/office/drawing/2014/main" id="{A5C456DC-C4BB-94E7-BA28-147AFC7E22AB}"/>
              </a:ext>
            </a:extLst>
          </p:cNvPr>
          <p:cNvPicPr>
            <a:picLocks noChangeAspect="1"/>
          </p:cNvPicPr>
          <p:nvPr/>
        </p:nvPicPr>
        <p:blipFill>
          <a:blip r:embed="rId4"/>
          <a:stretch>
            <a:fillRect/>
          </a:stretch>
        </p:blipFill>
        <p:spPr>
          <a:xfrm>
            <a:off x="6098976" y="4010516"/>
            <a:ext cx="2930014" cy="990574"/>
          </a:xfrm>
          <a:prstGeom prst="rect">
            <a:avLst/>
          </a:prstGeom>
        </p:spPr>
      </p:pic>
      <p:pic>
        <p:nvPicPr>
          <p:cNvPr id="16" name="图片 15">
            <a:extLst>
              <a:ext uri="{FF2B5EF4-FFF2-40B4-BE49-F238E27FC236}">
                <a16:creationId xmlns:a16="http://schemas.microsoft.com/office/drawing/2014/main" id="{20706740-7298-AA2B-BC81-98667B742C93}"/>
              </a:ext>
            </a:extLst>
          </p:cNvPr>
          <p:cNvPicPr>
            <a:picLocks noChangeAspect="1"/>
          </p:cNvPicPr>
          <p:nvPr/>
        </p:nvPicPr>
        <p:blipFill>
          <a:blip r:embed="rId5"/>
          <a:stretch>
            <a:fillRect/>
          </a:stretch>
        </p:blipFill>
        <p:spPr>
          <a:xfrm>
            <a:off x="6476950" y="2991538"/>
            <a:ext cx="1834160" cy="1018978"/>
          </a:xfrm>
          <a:prstGeom prst="rect">
            <a:avLst/>
          </a:prstGeom>
        </p:spPr>
      </p:pic>
      <p:pic>
        <p:nvPicPr>
          <p:cNvPr id="18" name="图片 17">
            <a:extLst>
              <a:ext uri="{FF2B5EF4-FFF2-40B4-BE49-F238E27FC236}">
                <a16:creationId xmlns:a16="http://schemas.microsoft.com/office/drawing/2014/main" id="{141B9172-99B2-E390-ECB7-A2166ADF4D1F}"/>
              </a:ext>
            </a:extLst>
          </p:cNvPr>
          <p:cNvPicPr>
            <a:picLocks noChangeAspect="1"/>
          </p:cNvPicPr>
          <p:nvPr/>
        </p:nvPicPr>
        <p:blipFill>
          <a:blip r:embed="rId6"/>
          <a:stretch>
            <a:fillRect/>
          </a:stretch>
        </p:blipFill>
        <p:spPr>
          <a:xfrm>
            <a:off x="6400752" y="5111827"/>
            <a:ext cx="2175609" cy="916554"/>
          </a:xfrm>
          <a:prstGeom prst="rect">
            <a:avLst/>
          </a:prstGeom>
        </p:spPr>
      </p:pic>
      <p:sp>
        <p:nvSpPr>
          <p:cNvPr id="19" name="文本框 18">
            <a:extLst>
              <a:ext uri="{FF2B5EF4-FFF2-40B4-BE49-F238E27FC236}">
                <a16:creationId xmlns:a16="http://schemas.microsoft.com/office/drawing/2014/main" id="{D38B7808-E1E4-369D-636F-48940CE3805B}"/>
              </a:ext>
            </a:extLst>
          </p:cNvPr>
          <p:cNvSpPr txBox="1"/>
          <p:nvPr/>
        </p:nvSpPr>
        <p:spPr>
          <a:xfrm>
            <a:off x="3546936" y="4331793"/>
            <a:ext cx="2930014" cy="369332"/>
          </a:xfrm>
          <a:prstGeom prst="rect">
            <a:avLst/>
          </a:prstGeom>
          <a:noFill/>
        </p:spPr>
        <p:txBody>
          <a:bodyPr wrap="square">
            <a:spAutoFit/>
          </a:bodyPr>
          <a:lstStyle/>
          <a:p>
            <a:pPr marL="342900" indent="-342900">
              <a:buFont typeface="Wingdings" panose="05000000000000000000" pitchFamily="2" charset="2"/>
              <a:buChar char="n"/>
            </a:pPr>
            <a:r>
              <a:rPr lang="en-US" altLang="zh-CN" dirty="0"/>
              <a:t>condition(2) and (5) -&gt;</a:t>
            </a:r>
            <a:endParaRPr lang="zh-CN" altLang="en-US" dirty="0"/>
          </a:p>
        </p:txBody>
      </p:sp>
      <p:sp>
        <p:nvSpPr>
          <p:cNvPr id="20" name="文本框 19">
            <a:extLst>
              <a:ext uri="{FF2B5EF4-FFF2-40B4-BE49-F238E27FC236}">
                <a16:creationId xmlns:a16="http://schemas.microsoft.com/office/drawing/2014/main" id="{E7467B38-5A12-F1D2-7385-E7ED725D4922}"/>
              </a:ext>
            </a:extLst>
          </p:cNvPr>
          <p:cNvSpPr txBox="1"/>
          <p:nvPr/>
        </p:nvSpPr>
        <p:spPr>
          <a:xfrm>
            <a:off x="3546936" y="5347188"/>
            <a:ext cx="2930014" cy="369332"/>
          </a:xfrm>
          <a:prstGeom prst="rect">
            <a:avLst/>
          </a:prstGeom>
          <a:noFill/>
        </p:spPr>
        <p:txBody>
          <a:bodyPr wrap="square">
            <a:spAutoFit/>
          </a:bodyPr>
          <a:lstStyle/>
          <a:p>
            <a:pPr marL="342900" indent="-342900">
              <a:buFont typeface="Wingdings" panose="05000000000000000000" pitchFamily="2" charset="2"/>
              <a:buChar char="n"/>
            </a:pPr>
            <a:r>
              <a:rPr lang="en-US" altLang="zh-CN" dirty="0"/>
              <a:t>condition(3) and (6) -&gt;</a:t>
            </a:r>
            <a:endParaRPr lang="zh-CN" altLang="en-US" dirty="0"/>
          </a:p>
        </p:txBody>
      </p:sp>
      <p:pic>
        <p:nvPicPr>
          <p:cNvPr id="21" name="图片 20">
            <a:extLst>
              <a:ext uri="{FF2B5EF4-FFF2-40B4-BE49-F238E27FC236}">
                <a16:creationId xmlns:a16="http://schemas.microsoft.com/office/drawing/2014/main" id="{C776D5E5-AA98-CF69-9158-FAA42FBDA06A}"/>
              </a:ext>
            </a:extLst>
          </p:cNvPr>
          <p:cNvPicPr>
            <a:picLocks noChangeAspect="1"/>
          </p:cNvPicPr>
          <p:nvPr/>
        </p:nvPicPr>
        <p:blipFill>
          <a:blip r:embed="rId7"/>
          <a:stretch>
            <a:fillRect/>
          </a:stretch>
        </p:blipFill>
        <p:spPr>
          <a:xfrm>
            <a:off x="458797" y="3171171"/>
            <a:ext cx="2507958" cy="2690576"/>
          </a:xfrm>
          <a:prstGeom prst="rect">
            <a:avLst/>
          </a:prstGeom>
        </p:spPr>
      </p:pic>
      <p:sp>
        <p:nvSpPr>
          <p:cNvPr id="23" name="文本框 22">
            <a:extLst>
              <a:ext uri="{FF2B5EF4-FFF2-40B4-BE49-F238E27FC236}">
                <a16:creationId xmlns:a16="http://schemas.microsoft.com/office/drawing/2014/main" id="{D8135F29-AB12-5306-6825-5791F7FDC041}"/>
              </a:ext>
            </a:extLst>
          </p:cNvPr>
          <p:cNvSpPr txBox="1"/>
          <p:nvPr/>
        </p:nvSpPr>
        <p:spPr>
          <a:xfrm>
            <a:off x="-16027" y="5764894"/>
            <a:ext cx="4038614" cy="1015663"/>
          </a:xfrm>
          <a:prstGeom prst="rect">
            <a:avLst/>
          </a:prstGeom>
          <a:noFill/>
        </p:spPr>
        <p:txBody>
          <a:bodyPr wrap="square">
            <a:spAutoFit/>
          </a:bodyPr>
          <a:lstStyle/>
          <a:p>
            <a:r>
              <a:rPr lang="zh-CN" altLang="en-US" sz="1200" dirty="0"/>
              <a:t>Black triangles denote the main warehouse, red rectangles denote the transfer stations, and purple circles denote the customer nodes. Black arrows denote one-tier paths (large truck deliveries) and purple arrows denote two-tier paths (courier deliveries). </a:t>
            </a:r>
          </a:p>
        </p:txBody>
      </p:sp>
    </p:spTree>
    <p:extLst>
      <p:ext uri="{BB962C8B-B14F-4D97-AF65-F5344CB8AC3E}">
        <p14:creationId xmlns:p14="http://schemas.microsoft.com/office/powerpoint/2010/main" val="1935408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AEDE1-3F5B-CABE-76BE-B974A6910A20}"/>
            </a:ext>
          </a:extLst>
        </p:cNvPr>
        <p:cNvGrpSpPr/>
        <p:nvPr/>
      </p:nvGrpSpPr>
      <p:grpSpPr>
        <a:xfrm>
          <a:off x="0" y="0"/>
          <a:ext cx="0" cy="0"/>
          <a:chOff x="0" y="0"/>
          <a:chExt cx="0" cy="0"/>
        </a:xfrm>
      </p:grpSpPr>
      <p:sp>
        <p:nvSpPr>
          <p:cNvPr id="13" name="Rectangle 13">
            <a:extLst>
              <a:ext uri="{FF2B5EF4-FFF2-40B4-BE49-F238E27FC236}">
                <a16:creationId xmlns:a16="http://schemas.microsoft.com/office/drawing/2014/main" id="{F98FCDF2-2A7F-4380-5E91-4E0741C5A47E}"/>
              </a:ext>
            </a:extLst>
          </p:cNvPr>
          <p:cNvSpPr>
            <a:spLocks noGrp="1" noChangeArrowheads="1"/>
          </p:cNvSpPr>
          <p:nvPr>
            <p:ph type="sldNum" sz="quarter" idx="12"/>
          </p:nvPr>
        </p:nvSpPr>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A35E387F-2AFD-4412-BECA-89BD774E2834}" type="slidenum">
              <a:rPr lang="en-US" altLang="zh-CN" sz="1200">
                <a:latin typeface="Verdana" panose="020B0604030504040204" pitchFamily="34" charset="0"/>
              </a:rPr>
              <a:pPr>
                <a:spcBef>
                  <a:spcPct val="0"/>
                </a:spcBef>
                <a:buClrTx/>
                <a:buFontTx/>
                <a:buNone/>
              </a:pPr>
              <a:t>13</a:t>
            </a:fld>
            <a:endParaRPr lang="en-US" altLang="zh-CN" sz="1200">
              <a:latin typeface="Verdana" panose="020B0604030504040204" pitchFamily="34" charset="0"/>
            </a:endParaRPr>
          </a:p>
        </p:txBody>
      </p:sp>
      <p:sp>
        <p:nvSpPr>
          <p:cNvPr id="12" name="灯片编号占位符 5">
            <a:extLst>
              <a:ext uri="{FF2B5EF4-FFF2-40B4-BE49-F238E27FC236}">
                <a16:creationId xmlns:a16="http://schemas.microsoft.com/office/drawing/2014/main" id="{E19E1C75-2B66-902D-3FDB-C8B8BC5D13F4}"/>
              </a:ext>
            </a:extLst>
          </p:cNvPr>
          <p:cNvSpPr txBox="1">
            <a:spLocks noGrp="1"/>
          </p:cNvSpPr>
          <p:nvPr/>
        </p:nvSpPr>
        <p:spPr bwMode="auto">
          <a:xfrm>
            <a:off x="3124200" y="6477000"/>
            <a:ext cx="2133600" cy="320675"/>
          </a:xfrm>
          <a:prstGeom prst="rect">
            <a:avLst/>
          </a:prstGeom>
          <a:noFill/>
          <a:ln>
            <a:miter lim="800000"/>
          </a:ln>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fld id="{D3DE31B2-55E1-4170-8A5E-65780013EC6C}" type="slidenum">
              <a:rPr lang="en-US" altLang="zh-CN" sz="1200">
                <a:effectLst>
                  <a:outerShdw blurRad="38100" dist="38100" dir="2700000" algn="tl">
                    <a:srgbClr val="C0C0C0"/>
                  </a:outerShdw>
                </a:effectLst>
                <a:latin typeface="Verdana" panose="020B0604030504040204" pitchFamily="34" charset="0"/>
              </a:rPr>
              <a:pPr algn="ctr" eaLnBrk="1" hangingPunct="1">
                <a:spcBef>
                  <a:spcPct val="0"/>
                </a:spcBef>
                <a:buClrTx/>
                <a:buFontTx/>
                <a:buNone/>
              </a:pPr>
              <a:t>13</a:t>
            </a:fld>
            <a:endParaRPr lang="en-US" altLang="zh-CN" sz="1200" dirty="0">
              <a:effectLst>
                <a:outerShdw blurRad="38100" dist="38100" dir="2700000" algn="tl">
                  <a:srgbClr val="C0C0C0"/>
                </a:outerShdw>
              </a:effectLst>
              <a:latin typeface="Verdana" panose="020B0604030504040204" pitchFamily="34" charset="0"/>
            </a:endParaRPr>
          </a:p>
        </p:txBody>
      </p:sp>
      <p:sp>
        <p:nvSpPr>
          <p:cNvPr id="7172" name="Rectangle 2">
            <a:extLst>
              <a:ext uri="{FF2B5EF4-FFF2-40B4-BE49-F238E27FC236}">
                <a16:creationId xmlns:a16="http://schemas.microsoft.com/office/drawing/2014/main" id="{D10875E8-4298-0F13-7574-DCF91AE6CA2C}"/>
              </a:ext>
            </a:extLst>
          </p:cNvPr>
          <p:cNvSpPr>
            <a:spLocks noGrp="1" noChangeArrowheads="1"/>
          </p:cNvSpPr>
          <p:nvPr>
            <p:ph type="title"/>
          </p:nvPr>
        </p:nvSpPr>
        <p:spPr/>
        <p:txBody>
          <a:bodyPr/>
          <a:lstStyle/>
          <a:p>
            <a:pPr eaLnBrk="1" hangingPunct="1"/>
            <a:endParaRPr lang="zh-CN" altLang="zh-CN">
              <a:ea typeface="宋体" panose="02010600030101010101" pitchFamily="2" charset="-122"/>
            </a:endParaRPr>
          </a:p>
        </p:txBody>
      </p:sp>
      <p:grpSp>
        <p:nvGrpSpPr>
          <p:cNvPr id="7173" name="Group 4">
            <a:extLst>
              <a:ext uri="{FF2B5EF4-FFF2-40B4-BE49-F238E27FC236}">
                <a16:creationId xmlns:a16="http://schemas.microsoft.com/office/drawing/2014/main" id="{C9869421-4E56-183F-509E-136D9C52B1D8}"/>
              </a:ext>
            </a:extLst>
          </p:cNvPr>
          <p:cNvGrpSpPr>
            <a:grpSpLocks/>
          </p:cNvGrpSpPr>
          <p:nvPr/>
        </p:nvGrpSpPr>
        <p:grpSpPr bwMode="auto">
          <a:xfrm>
            <a:off x="1981268" y="2819416"/>
            <a:ext cx="5029200" cy="2438400"/>
            <a:chOff x="1997" y="1314"/>
            <a:chExt cx="1889" cy="1009"/>
          </a:xfrm>
        </p:grpSpPr>
        <p:grpSp>
          <p:nvGrpSpPr>
            <p:cNvPr id="7175" name="Group 5">
              <a:extLst>
                <a:ext uri="{FF2B5EF4-FFF2-40B4-BE49-F238E27FC236}">
                  <a16:creationId xmlns:a16="http://schemas.microsoft.com/office/drawing/2014/main" id="{FCE1CAF9-A057-7F41-B5DE-1CC6F3939EBA}"/>
                </a:ext>
              </a:extLst>
            </p:cNvPr>
            <p:cNvGrpSpPr>
              <a:grpSpLocks/>
            </p:cNvGrpSpPr>
            <p:nvPr/>
          </p:nvGrpSpPr>
          <p:grpSpPr bwMode="auto">
            <a:xfrm>
              <a:off x="1997" y="1404"/>
              <a:ext cx="1889" cy="919"/>
              <a:chOff x="1973" y="1027"/>
              <a:chExt cx="1926" cy="937"/>
            </a:xfrm>
          </p:grpSpPr>
          <p:sp>
            <p:nvSpPr>
              <p:cNvPr id="55302" name="Oval 6">
                <a:extLst>
                  <a:ext uri="{FF2B5EF4-FFF2-40B4-BE49-F238E27FC236}">
                    <a16:creationId xmlns:a16="http://schemas.microsoft.com/office/drawing/2014/main" id="{3340726C-6244-48B6-D303-5C521FF8B5BA}"/>
                  </a:ext>
                </a:extLst>
              </p:cNvPr>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ln>
              <a:effectLst/>
            </p:spPr>
            <p:txBody>
              <a:bodyPr wrap="none" anchor="ctr"/>
              <a:lstStyle/>
              <a:p>
                <a:pPr eaLnBrk="1" hangingPunct="1">
                  <a:defRPr/>
                </a:pPr>
                <a:endParaRPr lang="zh-CN" altLang="en-US"/>
              </a:p>
            </p:txBody>
          </p:sp>
          <p:sp>
            <p:nvSpPr>
              <p:cNvPr id="55303" name="Oval 7">
                <a:extLst>
                  <a:ext uri="{FF2B5EF4-FFF2-40B4-BE49-F238E27FC236}">
                    <a16:creationId xmlns:a16="http://schemas.microsoft.com/office/drawing/2014/main" id="{13E163C4-E733-31FA-AFE2-3757FE931C8C}"/>
                  </a:ext>
                </a:extLst>
              </p:cNvPr>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ln>
              <a:effectLst/>
            </p:spPr>
            <p:txBody>
              <a:bodyPr wrap="none" anchor="ctr"/>
              <a:lstStyle/>
              <a:p>
                <a:pPr eaLnBrk="1" hangingPunct="1">
                  <a:defRPr/>
                </a:pPr>
                <a:endParaRPr lang="zh-CN" altLang="en-US"/>
              </a:p>
            </p:txBody>
          </p:sp>
        </p:grpSp>
        <p:sp>
          <p:nvSpPr>
            <p:cNvPr id="55304" name="Oval 8">
              <a:extLst>
                <a:ext uri="{FF2B5EF4-FFF2-40B4-BE49-F238E27FC236}">
                  <a16:creationId xmlns:a16="http://schemas.microsoft.com/office/drawing/2014/main" id="{FFF0DEFB-D505-A201-F4AA-652CC996D648}"/>
                </a:ext>
              </a:extLst>
            </p:cNvPr>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eaLnBrk="1" hangingPunct="1">
                <a:defRPr/>
              </a:pPr>
              <a:endParaRPr lang="zh-CN" altLang="en-US"/>
            </a:p>
          </p:txBody>
        </p:sp>
        <p:sp>
          <p:nvSpPr>
            <p:cNvPr id="55305" name="Oval 9">
              <a:extLst>
                <a:ext uri="{FF2B5EF4-FFF2-40B4-BE49-F238E27FC236}">
                  <a16:creationId xmlns:a16="http://schemas.microsoft.com/office/drawing/2014/main" id="{F3A9BC99-8635-4D9A-8327-6D3B06A4B9D9}"/>
                </a:ext>
              </a:extLst>
            </p:cNvPr>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eaLnBrk="1" hangingPunct="1">
                <a:defRPr/>
              </a:pPr>
              <a:endParaRPr lang="zh-CN" altLang="en-US"/>
            </a:p>
          </p:txBody>
        </p:sp>
        <p:sp>
          <p:nvSpPr>
            <p:cNvPr id="55306" name="Oval 10">
              <a:extLst>
                <a:ext uri="{FF2B5EF4-FFF2-40B4-BE49-F238E27FC236}">
                  <a16:creationId xmlns:a16="http://schemas.microsoft.com/office/drawing/2014/main" id="{DD51510B-8816-F968-A1C1-8881C050C294}"/>
                </a:ext>
              </a:extLst>
            </p:cNvPr>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eaLnBrk="1" hangingPunct="1">
                <a:defRPr/>
              </a:pPr>
              <a:endParaRPr lang="zh-CN" altLang="en-US"/>
            </a:p>
          </p:txBody>
        </p:sp>
        <p:sp>
          <p:nvSpPr>
            <p:cNvPr id="55307" name="Oval 11">
              <a:extLst>
                <a:ext uri="{FF2B5EF4-FFF2-40B4-BE49-F238E27FC236}">
                  <a16:creationId xmlns:a16="http://schemas.microsoft.com/office/drawing/2014/main" id="{720E2843-CB83-7291-2B65-70CAC3D7538C}"/>
                </a:ext>
              </a:extLst>
            </p:cNvPr>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eaLnBrk="1" hangingPunct="1">
                <a:defRPr/>
              </a:pPr>
              <a:endParaRPr lang="zh-CN" altLang="en-US"/>
            </a:p>
          </p:txBody>
        </p:sp>
      </p:grpSp>
      <p:sp>
        <p:nvSpPr>
          <p:cNvPr id="7174" name="Rectangle 3">
            <a:extLst>
              <a:ext uri="{FF2B5EF4-FFF2-40B4-BE49-F238E27FC236}">
                <a16:creationId xmlns:a16="http://schemas.microsoft.com/office/drawing/2014/main" id="{9D2B1953-3D18-683A-1F09-F61F18363544}"/>
              </a:ext>
            </a:extLst>
          </p:cNvPr>
          <p:cNvSpPr>
            <a:spLocks noGrp="1" noChangeArrowheads="1"/>
          </p:cNvSpPr>
          <p:nvPr>
            <p:ph idx="1"/>
          </p:nvPr>
        </p:nvSpPr>
        <p:spPr>
          <a:xfrm>
            <a:off x="2322051" y="3379211"/>
            <a:ext cx="3900358" cy="533400"/>
          </a:xfrm>
        </p:spPr>
        <p:txBody>
          <a:bodyPr/>
          <a:lstStyle/>
          <a:p>
            <a:pPr algn="ctr">
              <a:spcBef>
                <a:spcPct val="0"/>
              </a:spcBef>
              <a:buClrTx/>
              <a:buFontTx/>
              <a:buNone/>
            </a:pPr>
            <a:r>
              <a:rPr lang="en-US" altLang="zh-CN" sz="2400" b="1" dirty="0"/>
              <a:t>Circuit Board Wiring Problems </a:t>
            </a:r>
          </a:p>
        </p:txBody>
      </p:sp>
    </p:spTree>
    <p:extLst>
      <p:ext uri="{BB962C8B-B14F-4D97-AF65-F5344CB8AC3E}">
        <p14:creationId xmlns:p14="http://schemas.microsoft.com/office/powerpoint/2010/main" val="3431579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033EA-D84C-3F4D-9DD0-AABF10404DB0}"/>
            </a:ext>
          </a:extLst>
        </p:cNvPr>
        <p:cNvGrpSpPr/>
        <p:nvPr/>
      </p:nvGrpSpPr>
      <p:grpSpPr>
        <a:xfrm>
          <a:off x="0" y="0"/>
          <a:ext cx="0" cy="0"/>
          <a:chOff x="0" y="0"/>
          <a:chExt cx="0" cy="0"/>
        </a:xfrm>
      </p:grpSpPr>
      <p:sp>
        <p:nvSpPr>
          <p:cNvPr id="4" name="Rectangle 13">
            <a:extLst>
              <a:ext uri="{FF2B5EF4-FFF2-40B4-BE49-F238E27FC236}">
                <a16:creationId xmlns:a16="http://schemas.microsoft.com/office/drawing/2014/main" id="{198D47C5-7589-F740-4806-D0F5CD928FE8}"/>
              </a:ext>
            </a:extLst>
          </p:cNvPr>
          <p:cNvSpPr>
            <a:spLocks noGrp="1" noChangeArrowheads="1"/>
          </p:cNvSpPr>
          <p:nvPr>
            <p:ph type="sldNum" sz="quarter" idx="12"/>
          </p:nvPr>
        </p:nvSpPr>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4CC6FF63-B2A3-4645-ACCE-DDD6C568BAC2}" type="slidenum">
              <a:rPr lang="en-US" altLang="zh-CN" sz="1200">
                <a:latin typeface="Verdana" panose="020B0604030504040204" pitchFamily="34" charset="0"/>
              </a:rPr>
              <a:pPr>
                <a:spcBef>
                  <a:spcPct val="0"/>
                </a:spcBef>
                <a:buClrTx/>
                <a:buFontTx/>
                <a:buNone/>
              </a:pPr>
              <a:t>14</a:t>
            </a:fld>
            <a:endParaRPr lang="en-US" altLang="zh-CN" sz="1200">
              <a:latin typeface="Verdana" panose="020B0604030504040204" pitchFamily="34" charset="0"/>
            </a:endParaRPr>
          </a:p>
        </p:txBody>
      </p:sp>
      <p:sp>
        <p:nvSpPr>
          <p:cNvPr id="8195" name="Rectangle 2">
            <a:extLst>
              <a:ext uri="{FF2B5EF4-FFF2-40B4-BE49-F238E27FC236}">
                <a16:creationId xmlns:a16="http://schemas.microsoft.com/office/drawing/2014/main" id="{4EB6CD61-4161-2553-79D2-1DD75FC854AD}"/>
              </a:ext>
            </a:extLst>
          </p:cNvPr>
          <p:cNvSpPr>
            <a:spLocks noGrp="1" noChangeArrowheads="1"/>
          </p:cNvSpPr>
          <p:nvPr>
            <p:ph type="title"/>
          </p:nvPr>
        </p:nvSpPr>
        <p:spPr/>
        <p:txBody>
          <a:bodyPr/>
          <a:lstStyle/>
          <a:p>
            <a:r>
              <a:rPr lang="en-US" altLang="zh-CN" dirty="0">
                <a:ea typeface="宋体" panose="02010600030101010101" pitchFamily="2" charset="-122"/>
              </a:rPr>
              <a:t>Introduction</a:t>
            </a:r>
          </a:p>
        </p:txBody>
      </p:sp>
      <p:sp>
        <p:nvSpPr>
          <p:cNvPr id="3" name="文本框 2">
            <a:extLst>
              <a:ext uri="{FF2B5EF4-FFF2-40B4-BE49-F238E27FC236}">
                <a16:creationId xmlns:a16="http://schemas.microsoft.com/office/drawing/2014/main" id="{1E031840-8220-8581-0DE6-379A2C2E74CC}"/>
              </a:ext>
            </a:extLst>
          </p:cNvPr>
          <p:cNvSpPr txBox="1"/>
          <p:nvPr/>
        </p:nvSpPr>
        <p:spPr>
          <a:xfrm>
            <a:off x="580183" y="1526891"/>
            <a:ext cx="8226816" cy="1569660"/>
          </a:xfrm>
          <a:prstGeom prst="rect">
            <a:avLst/>
          </a:prstGeom>
          <a:noFill/>
        </p:spPr>
        <p:txBody>
          <a:bodyPr wrap="square">
            <a:spAutoFit/>
          </a:bodyPr>
          <a:lstStyle/>
          <a:p>
            <a:pPr marL="457200" indent="-457200">
              <a:buFont typeface="Wingdings" panose="05000000000000000000" pitchFamily="2" charset="2"/>
              <a:buChar char="n"/>
            </a:pPr>
            <a:r>
              <a:rPr lang="en-US" altLang="zh-CN" sz="2400" dirty="0"/>
              <a:t>connecting the signal lines in a circuit and requires consideration of factors such as the path of the connection, its length, delay, and the integrity of the electrical signal. </a:t>
            </a:r>
          </a:p>
        </p:txBody>
      </p:sp>
      <p:pic>
        <p:nvPicPr>
          <p:cNvPr id="5" name="图片 4">
            <a:extLst>
              <a:ext uri="{FF2B5EF4-FFF2-40B4-BE49-F238E27FC236}">
                <a16:creationId xmlns:a16="http://schemas.microsoft.com/office/drawing/2014/main" id="{207C621F-E4AF-259B-D80E-035ABB831512}"/>
              </a:ext>
            </a:extLst>
          </p:cNvPr>
          <p:cNvPicPr>
            <a:picLocks noChangeAspect="1"/>
          </p:cNvPicPr>
          <p:nvPr/>
        </p:nvPicPr>
        <p:blipFill>
          <a:blip r:embed="rId2"/>
          <a:stretch>
            <a:fillRect/>
          </a:stretch>
        </p:blipFill>
        <p:spPr>
          <a:xfrm>
            <a:off x="2590852" y="3429000"/>
            <a:ext cx="3438555" cy="2580703"/>
          </a:xfrm>
          <a:prstGeom prst="rect">
            <a:avLst/>
          </a:prstGeom>
        </p:spPr>
      </p:pic>
    </p:spTree>
    <p:extLst>
      <p:ext uri="{BB962C8B-B14F-4D97-AF65-F5344CB8AC3E}">
        <p14:creationId xmlns:p14="http://schemas.microsoft.com/office/powerpoint/2010/main" val="1947002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1595B-3B38-2388-D843-BEDBF86D6154}"/>
            </a:ext>
          </a:extLst>
        </p:cNvPr>
        <p:cNvGrpSpPr/>
        <p:nvPr/>
      </p:nvGrpSpPr>
      <p:grpSpPr>
        <a:xfrm>
          <a:off x="0" y="0"/>
          <a:ext cx="0" cy="0"/>
          <a:chOff x="0" y="0"/>
          <a:chExt cx="0" cy="0"/>
        </a:xfrm>
      </p:grpSpPr>
      <p:sp>
        <p:nvSpPr>
          <p:cNvPr id="4" name="Rectangle 13">
            <a:extLst>
              <a:ext uri="{FF2B5EF4-FFF2-40B4-BE49-F238E27FC236}">
                <a16:creationId xmlns:a16="http://schemas.microsoft.com/office/drawing/2014/main" id="{F3AEC55B-CAA2-06EF-D14D-005B5CB0069E}"/>
              </a:ext>
            </a:extLst>
          </p:cNvPr>
          <p:cNvSpPr>
            <a:spLocks noGrp="1" noChangeArrowheads="1"/>
          </p:cNvSpPr>
          <p:nvPr>
            <p:ph type="sldNum" sz="quarter" idx="12"/>
          </p:nvPr>
        </p:nvSpPr>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4CC6FF63-B2A3-4645-ACCE-DDD6C568BAC2}" type="slidenum">
              <a:rPr lang="en-US" altLang="zh-CN" sz="1200">
                <a:latin typeface="Verdana" panose="020B0604030504040204" pitchFamily="34" charset="0"/>
              </a:rPr>
              <a:pPr>
                <a:spcBef>
                  <a:spcPct val="0"/>
                </a:spcBef>
                <a:buClrTx/>
                <a:buFontTx/>
                <a:buNone/>
              </a:pPr>
              <a:t>15</a:t>
            </a:fld>
            <a:endParaRPr lang="en-US" altLang="zh-CN" sz="1200">
              <a:latin typeface="Verdana" panose="020B0604030504040204" pitchFamily="34" charset="0"/>
            </a:endParaRPr>
          </a:p>
        </p:txBody>
      </p:sp>
      <p:sp>
        <p:nvSpPr>
          <p:cNvPr id="8195" name="Rectangle 2">
            <a:extLst>
              <a:ext uri="{FF2B5EF4-FFF2-40B4-BE49-F238E27FC236}">
                <a16:creationId xmlns:a16="http://schemas.microsoft.com/office/drawing/2014/main" id="{32C5C5C4-BDE7-2B4F-389C-707102061E48}"/>
              </a:ext>
            </a:extLst>
          </p:cNvPr>
          <p:cNvSpPr>
            <a:spLocks noGrp="1" noChangeArrowheads="1"/>
          </p:cNvSpPr>
          <p:nvPr>
            <p:ph type="title"/>
          </p:nvPr>
        </p:nvSpPr>
        <p:spPr/>
        <p:txBody>
          <a:bodyPr/>
          <a:lstStyle/>
          <a:p>
            <a:r>
              <a:rPr lang="en-US" altLang="zh-CN" dirty="0">
                <a:ea typeface="宋体" panose="02010600030101010101" pitchFamily="2" charset="-122"/>
              </a:rPr>
              <a:t>Modeling</a:t>
            </a:r>
          </a:p>
        </p:txBody>
      </p:sp>
      <p:sp>
        <p:nvSpPr>
          <p:cNvPr id="11" name="箭头: 下 10">
            <a:extLst>
              <a:ext uri="{FF2B5EF4-FFF2-40B4-BE49-F238E27FC236}">
                <a16:creationId xmlns:a16="http://schemas.microsoft.com/office/drawing/2014/main" id="{19A93591-D5F6-9264-CB0D-C16C2413AA83}"/>
              </a:ext>
            </a:extLst>
          </p:cNvPr>
          <p:cNvSpPr/>
          <p:nvPr/>
        </p:nvSpPr>
        <p:spPr>
          <a:xfrm rot="16200000">
            <a:off x="4419604" y="4638504"/>
            <a:ext cx="277084" cy="4202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CA10EDE-5CB1-5ACA-3AAB-F2B6F4E9C46B}"/>
              </a:ext>
            </a:extLst>
          </p:cNvPr>
          <p:cNvSpPr txBox="1"/>
          <p:nvPr/>
        </p:nvSpPr>
        <p:spPr>
          <a:xfrm>
            <a:off x="752960" y="1524050"/>
            <a:ext cx="8314722" cy="1938992"/>
          </a:xfrm>
          <a:prstGeom prst="rect">
            <a:avLst/>
          </a:prstGeom>
          <a:noFill/>
        </p:spPr>
        <p:txBody>
          <a:bodyPr wrap="square">
            <a:spAutoFit/>
          </a:bodyPr>
          <a:lstStyle/>
          <a:p>
            <a:pPr marL="342900" indent="-342900">
              <a:buFont typeface="Wingdings" panose="05000000000000000000" pitchFamily="2" charset="2"/>
              <a:buChar char="n"/>
            </a:pPr>
            <a:r>
              <a:rPr lang="en-US" altLang="zh-CN" sz="2400" dirty="0"/>
              <a:t>Printed circuit boards solve the problem of avoiding crossovers by modeling the wiring area as a maze.</a:t>
            </a:r>
          </a:p>
          <a:p>
            <a:pPr marL="342900" indent="-342900">
              <a:buFont typeface="Wingdings" panose="05000000000000000000" pitchFamily="2" charset="2"/>
              <a:buChar char="n"/>
            </a:pPr>
            <a:r>
              <a:rPr lang="en-US" altLang="zh-CN" sz="2400" dirty="0"/>
              <a:t> The maze wiring algorithm can be implemented by depth-first search (DFS), breadth-first search (BFS), or A* search. </a:t>
            </a:r>
            <a:endParaRPr lang="zh-CN" altLang="en-US" sz="2400" dirty="0"/>
          </a:p>
        </p:txBody>
      </p:sp>
      <p:pic>
        <p:nvPicPr>
          <p:cNvPr id="3" name="图片 2">
            <a:extLst>
              <a:ext uri="{FF2B5EF4-FFF2-40B4-BE49-F238E27FC236}">
                <a16:creationId xmlns:a16="http://schemas.microsoft.com/office/drawing/2014/main" id="{FB6F7E39-57FF-DF86-D444-87D4B80D20DE}"/>
              </a:ext>
            </a:extLst>
          </p:cNvPr>
          <p:cNvPicPr>
            <a:picLocks noChangeAspect="1"/>
          </p:cNvPicPr>
          <p:nvPr/>
        </p:nvPicPr>
        <p:blipFill>
          <a:blip r:embed="rId2"/>
          <a:stretch>
            <a:fillRect/>
          </a:stretch>
        </p:blipFill>
        <p:spPr>
          <a:xfrm>
            <a:off x="1371684" y="3809990"/>
            <a:ext cx="2666930" cy="1917271"/>
          </a:xfrm>
          <a:prstGeom prst="rect">
            <a:avLst/>
          </a:prstGeom>
        </p:spPr>
      </p:pic>
      <p:pic>
        <p:nvPicPr>
          <p:cNvPr id="8" name="图片 7">
            <a:extLst>
              <a:ext uri="{FF2B5EF4-FFF2-40B4-BE49-F238E27FC236}">
                <a16:creationId xmlns:a16="http://schemas.microsoft.com/office/drawing/2014/main" id="{78752445-2816-E241-84DB-4F0486599EA8}"/>
              </a:ext>
            </a:extLst>
          </p:cNvPr>
          <p:cNvPicPr>
            <a:picLocks noChangeAspect="1"/>
          </p:cNvPicPr>
          <p:nvPr/>
        </p:nvPicPr>
        <p:blipFill>
          <a:blip r:embed="rId3"/>
          <a:stretch>
            <a:fillRect/>
          </a:stretch>
        </p:blipFill>
        <p:spPr>
          <a:xfrm>
            <a:off x="4949930" y="3860368"/>
            <a:ext cx="2556125" cy="1866894"/>
          </a:xfrm>
          <a:prstGeom prst="rect">
            <a:avLst/>
          </a:prstGeom>
        </p:spPr>
      </p:pic>
    </p:spTree>
    <p:extLst>
      <p:ext uri="{BB962C8B-B14F-4D97-AF65-F5344CB8AC3E}">
        <p14:creationId xmlns:p14="http://schemas.microsoft.com/office/powerpoint/2010/main" val="3987441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AEDE1-3F5B-CABE-76BE-B974A6910A20}"/>
            </a:ext>
          </a:extLst>
        </p:cNvPr>
        <p:cNvGrpSpPr/>
        <p:nvPr/>
      </p:nvGrpSpPr>
      <p:grpSpPr>
        <a:xfrm>
          <a:off x="0" y="0"/>
          <a:ext cx="0" cy="0"/>
          <a:chOff x="0" y="0"/>
          <a:chExt cx="0" cy="0"/>
        </a:xfrm>
      </p:grpSpPr>
      <p:sp>
        <p:nvSpPr>
          <p:cNvPr id="13" name="Rectangle 13">
            <a:extLst>
              <a:ext uri="{FF2B5EF4-FFF2-40B4-BE49-F238E27FC236}">
                <a16:creationId xmlns:a16="http://schemas.microsoft.com/office/drawing/2014/main" id="{F98FCDF2-2A7F-4380-5E91-4E0741C5A47E}"/>
              </a:ext>
            </a:extLst>
          </p:cNvPr>
          <p:cNvSpPr>
            <a:spLocks noGrp="1" noChangeArrowheads="1"/>
          </p:cNvSpPr>
          <p:nvPr>
            <p:ph type="sldNum" sz="quarter" idx="12"/>
          </p:nvPr>
        </p:nvSpPr>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A35E387F-2AFD-4412-BECA-89BD774E2834}" type="slidenum">
              <a:rPr lang="en-US" altLang="zh-CN" sz="1200">
                <a:latin typeface="Verdana" panose="020B0604030504040204" pitchFamily="34" charset="0"/>
              </a:rPr>
              <a:pPr>
                <a:spcBef>
                  <a:spcPct val="0"/>
                </a:spcBef>
                <a:buClrTx/>
                <a:buFontTx/>
                <a:buNone/>
              </a:pPr>
              <a:t>16</a:t>
            </a:fld>
            <a:endParaRPr lang="en-US" altLang="zh-CN" sz="1200">
              <a:latin typeface="Verdana" panose="020B0604030504040204" pitchFamily="34" charset="0"/>
            </a:endParaRPr>
          </a:p>
        </p:txBody>
      </p:sp>
      <p:sp>
        <p:nvSpPr>
          <p:cNvPr id="12" name="灯片编号占位符 5">
            <a:extLst>
              <a:ext uri="{FF2B5EF4-FFF2-40B4-BE49-F238E27FC236}">
                <a16:creationId xmlns:a16="http://schemas.microsoft.com/office/drawing/2014/main" id="{E19E1C75-2B66-902D-3FDB-C8B8BC5D13F4}"/>
              </a:ext>
            </a:extLst>
          </p:cNvPr>
          <p:cNvSpPr txBox="1">
            <a:spLocks noGrp="1"/>
          </p:cNvSpPr>
          <p:nvPr/>
        </p:nvSpPr>
        <p:spPr bwMode="auto">
          <a:xfrm>
            <a:off x="3124200" y="6477000"/>
            <a:ext cx="2133600" cy="320675"/>
          </a:xfrm>
          <a:prstGeom prst="rect">
            <a:avLst/>
          </a:prstGeom>
          <a:noFill/>
          <a:ln>
            <a:miter lim="800000"/>
          </a:ln>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fld id="{D3DE31B2-55E1-4170-8A5E-65780013EC6C}" type="slidenum">
              <a:rPr lang="en-US" altLang="zh-CN" sz="1200">
                <a:effectLst>
                  <a:outerShdw blurRad="38100" dist="38100" dir="2700000" algn="tl">
                    <a:srgbClr val="C0C0C0"/>
                  </a:outerShdw>
                </a:effectLst>
                <a:latin typeface="Verdana" panose="020B0604030504040204" pitchFamily="34" charset="0"/>
              </a:rPr>
              <a:pPr algn="ctr" eaLnBrk="1" hangingPunct="1">
                <a:spcBef>
                  <a:spcPct val="0"/>
                </a:spcBef>
                <a:buClrTx/>
                <a:buFontTx/>
                <a:buNone/>
              </a:pPr>
              <a:t>16</a:t>
            </a:fld>
            <a:endParaRPr lang="en-US" altLang="zh-CN" sz="1200" dirty="0">
              <a:effectLst>
                <a:outerShdw blurRad="38100" dist="38100" dir="2700000" algn="tl">
                  <a:srgbClr val="C0C0C0"/>
                </a:outerShdw>
              </a:effectLst>
              <a:latin typeface="Verdana" panose="020B0604030504040204" pitchFamily="34" charset="0"/>
            </a:endParaRPr>
          </a:p>
        </p:txBody>
      </p:sp>
      <p:sp>
        <p:nvSpPr>
          <p:cNvPr id="7172" name="Rectangle 2">
            <a:extLst>
              <a:ext uri="{FF2B5EF4-FFF2-40B4-BE49-F238E27FC236}">
                <a16:creationId xmlns:a16="http://schemas.microsoft.com/office/drawing/2014/main" id="{D10875E8-4298-0F13-7574-DCF91AE6CA2C}"/>
              </a:ext>
            </a:extLst>
          </p:cNvPr>
          <p:cNvSpPr>
            <a:spLocks noGrp="1" noChangeArrowheads="1"/>
          </p:cNvSpPr>
          <p:nvPr>
            <p:ph type="title"/>
          </p:nvPr>
        </p:nvSpPr>
        <p:spPr/>
        <p:txBody>
          <a:bodyPr/>
          <a:lstStyle/>
          <a:p>
            <a:pPr eaLnBrk="1" hangingPunct="1"/>
            <a:endParaRPr lang="zh-CN" altLang="zh-CN">
              <a:ea typeface="宋体" panose="02010600030101010101" pitchFamily="2" charset="-122"/>
            </a:endParaRPr>
          </a:p>
        </p:txBody>
      </p:sp>
      <p:grpSp>
        <p:nvGrpSpPr>
          <p:cNvPr id="7173" name="Group 4">
            <a:extLst>
              <a:ext uri="{FF2B5EF4-FFF2-40B4-BE49-F238E27FC236}">
                <a16:creationId xmlns:a16="http://schemas.microsoft.com/office/drawing/2014/main" id="{C9869421-4E56-183F-509E-136D9C52B1D8}"/>
              </a:ext>
            </a:extLst>
          </p:cNvPr>
          <p:cNvGrpSpPr>
            <a:grpSpLocks/>
          </p:cNvGrpSpPr>
          <p:nvPr/>
        </p:nvGrpSpPr>
        <p:grpSpPr bwMode="auto">
          <a:xfrm>
            <a:off x="1981268" y="2819416"/>
            <a:ext cx="5029200" cy="2438400"/>
            <a:chOff x="1997" y="1314"/>
            <a:chExt cx="1889" cy="1009"/>
          </a:xfrm>
        </p:grpSpPr>
        <p:grpSp>
          <p:nvGrpSpPr>
            <p:cNvPr id="7175" name="Group 5">
              <a:extLst>
                <a:ext uri="{FF2B5EF4-FFF2-40B4-BE49-F238E27FC236}">
                  <a16:creationId xmlns:a16="http://schemas.microsoft.com/office/drawing/2014/main" id="{FCE1CAF9-A057-7F41-B5DE-1CC6F3939EBA}"/>
                </a:ext>
              </a:extLst>
            </p:cNvPr>
            <p:cNvGrpSpPr>
              <a:grpSpLocks/>
            </p:cNvGrpSpPr>
            <p:nvPr/>
          </p:nvGrpSpPr>
          <p:grpSpPr bwMode="auto">
            <a:xfrm>
              <a:off x="1997" y="1404"/>
              <a:ext cx="1889" cy="919"/>
              <a:chOff x="1973" y="1027"/>
              <a:chExt cx="1926" cy="937"/>
            </a:xfrm>
          </p:grpSpPr>
          <p:sp>
            <p:nvSpPr>
              <p:cNvPr id="55302" name="Oval 6">
                <a:extLst>
                  <a:ext uri="{FF2B5EF4-FFF2-40B4-BE49-F238E27FC236}">
                    <a16:creationId xmlns:a16="http://schemas.microsoft.com/office/drawing/2014/main" id="{3340726C-6244-48B6-D303-5C521FF8B5BA}"/>
                  </a:ext>
                </a:extLst>
              </p:cNvPr>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ln>
              <a:effectLst/>
            </p:spPr>
            <p:txBody>
              <a:bodyPr wrap="none" anchor="ctr"/>
              <a:lstStyle/>
              <a:p>
                <a:pPr eaLnBrk="1" hangingPunct="1">
                  <a:defRPr/>
                </a:pPr>
                <a:endParaRPr lang="zh-CN" altLang="en-US"/>
              </a:p>
            </p:txBody>
          </p:sp>
          <p:sp>
            <p:nvSpPr>
              <p:cNvPr id="55303" name="Oval 7">
                <a:extLst>
                  <a:ext uri="{FF2B5EF4-FFF2-40B4-BE49-F238E27FC236}">
                    <a16:creationId xmlns:a16="http://schemas.microsoft.com/office/drawing/2014/main" id="{13E163C4-E733-31FA-AFE2-3757FE931C8C}"/>
                  </a:ext>
                </a:extLst>
              </p:cNvPr>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ln>
              <a:effectLst/>
            </p:spPr>
            <p:txBody>
              <a:bodyPr wrap="none" anchor="ctr"/>
              <a:lstStyle/>
              <a:p>
                <a:pPr eaLnBrk="1" hangingPunct="1">
                  <a:defRPr/>
                </a:pPr>
                <a:endParaRPr lang="zh-CN" altLang="en-US"/>
              </a:p>
            </p:txBody>
          </p:sp>
        </p:grpSp>
        <p:sp>
          <p:nvSpPr>
            <p:cNvPr id="55304" name="Oval 8">
              <a:extLst>
                <a:ext uri="{FF2B5EF4-FFF2-40B4-BE49-F238E27FC236}">
                  <a16:creationId xmlns:a16="http://schemas.microsoft.com/office/drawing/2014/main" id="{FFF0DEFB-D505-A201-F4AA-652CC996D648}"/>
                </a:ext>
              </a:extLst>
            </p:cNvPr>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eaLnBrk="1" hangingPunct="1">
                <a:defRPr/>
              </a:pPr>
              <a:endParaRPr lang="zh-CN" altLang="en-US"/>
            </a:p>
          </p:txBody>
        </p:sp>
        <p:sp>
          <p:nvSpPr>
            <p:cNvPr id="55305" name="Oval 9">
              <a:extLst>
                <a:ext uri="{FF2B5EF4-FFF2-40B4-BE49-F238E27FC236}">
                  <a16:creationId xmlns:a16="http://schemas.microsoft.com/office/drawing/2014/main" id="{F3A9BC99-8635-4D9A-8327-6D3B06A4B9D9}"/>
                </a:ext>
              </a:extLst>
            </p:cNvPr>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eaLnBrk="1" hangingPunct="1">
                <a:defRPr/>
              </a:pPr>
              <a:endParaRPr lang="zh-CN" altLang="en-US"/>
            </a:p>
          </p:txBody>
        </p:sp>
        <p:sp>
          <p:nvSpPr>
            <p:cNvPr id="55306" name="Oval 10">
              <a:extLst>
                <a:ext uri="{FF2B5EF4-FFF2-40B4-BE49-F238E27FC236}">
                  <a16:creationId xmlns:a16="http://schemas.microsoft.com/office/drawing/2014/main" id="{DD51510B-8816-F968-A1C1-8881C050C294}"/>
                </a:ext>
              </a:extLst>
            </p:cNvPr>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eaLnBrk="1" hangingPunct="1">
                <a:defRPr/>
              </a:pPr>
              <a:endParaRPr lang="zh-CN" altLang="en-US"/>
            </a:p>
          </p:txBody>
        </p:sp>
        <p:sp>
          <p:nvSpPr>
            <p:cNvPr id="55307" name="Oval 11">
              <a:extLst>
                <a:ext uri="{FF2B5EF4-FFF2-40B4-BE49-F238E27FC236}">
                  <a16:creationId xmlns:a16="http://schemas.microsoft.com/office/drawing/2014/main" id="{720E2843-CB83-7291-2B65-70CAC3D7538C}"/>
                </a:ext>
              </a:extLst>
            </p:cNvPr>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eaLnBrk="1" hangingPunct="1">
                <a:defRPr/>
              </a:pPr>
              <a:endParaRPr lang="zh-CN" altLang="en-US"/>
            </a:p>
          </p:txBody>
        </p:sp>
      </p:grpSp>
      <p:sp>
        <p:nvSpPr>
          <p:cNvPr id="7174" name="Rectangle 3">
            <a:extLst>
              <a:ext uri="{FF2B5EF4-FFF2-40B4-BE49-F238E27FC236}">
                <a16:creationId xmlns:a16="http://schemas.microsoft.com/office/drawing/2014/main" id="{9D2B1953-3D18-683A-1F09-F61F18363544}"/>
              </a:ext>
            </a:extLst>
          </p:cNvPr>
          <p:cNvSpPr>
            <a:spLocks noGrp="1" noChangeArrowheads="1"/>
          </p:cNvSpPr>
          <p:nvPr>
            <p:ph idx="1"/>
          </p:nvPr>
        </p:nvSpPr>
        <p:spPr>
          <a:xfrm>
            <a:off x="2322051" y="3379211"/>
            <a:ext cx="3900358" cy="533400"/>
          </a:xfrm>
        </p:spPr>
        <p:txBody>
          <a:bodyPr/>
          <a:lstStyle/>
          <a:p>
            <a:pPr algn="ctr">
              <a:spcBef>
                <a:spcPct val="0"/>
              </a:spcBef>
              <a:buClrTx/>
              <a:buFontTx/>
              <a:buNone/>
            </a:pPr>
            <a:r>
              <a:rPr lang="en-US" altLang="zh-CN" sz="2400" b="1" dirty="0"/>
              <a:t>Final Examination Arrangements </a:t>
            </a:r>
          </a:p>
        </p:txBody>
      </p:sp>
    </p:spTree>
    <p:extLst>
      <p:ext uri="{BB962C8B-B14F-4D97-AF65-F5344CB8AC3E}">
        <p14:creationId xmlns:p14="http://schemas.microsoft.com/office/powerpoint/2010/main" val="2890419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033EA-D84C-3F4D-9DD0-AABF10404DB0}"/>
            </a:ext>
          </a:extLst>
        </p:cNvPr>
        <p:cNvGrpSpPr/>
        <p:nvPr/>
      </p:nvGrpSpPr>
      <p:grpSpPr>
        <a:xfrm>
          <a:off x="0" y="0"/>
          <a:ext cx="0" cy="0"/>
          <a:chOff x="0" y="0"/>
          <a:chExt cx="0" cy="0"/>
        </a:xfrm>
      </p:grpSpPr>
      <p:sp>
        <p:nvSpPr>
          <p:cNvPr id="4" name="Rectangle 13">
            <a:extLst>
              <a:ext uri="{FF2B5EF4-FFF2-40B4-BE49-F238E27FC236}">
                <a16:creationId xmlns:a16="http://schemas.microsoft.com/office/drawing/2014/main" id="{198D47C5-7589-F740-4806-D0F5CD928FE8}"/>
              </a:ext>
            </a:extLst>
          </p:cNvPr>
          <p:cNvSpPr>
            <a:spLocks noGrp="1" noChangeArrowheads="1"/>
          </p:cNvSpPr>
          <p:nvPr>
            <p:ph type="sldNum" sz="quarter" idx="12"/>
          </p:nvPr>
        </p:nvSpPr>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4CC6FF63-B2A3-4645-ACCE-DDD6C568BAC2}" type="slidenum">
              <a:rPr lang="en-US" altLang="zh-CN" sz="1200">
                <a:latin typeface="Verdana" panose="020B0604030504040204" pitchFamily="34" charset="0"/>
              </a:rPr>
              <a:pPr>
                <a:spcBef>
                  <a:spcPct val="0"/>
                </a:spcBef>
                <a:buClrTx/>
                <a:buFontTx/>
                <a:buNone/>
              </a:pPr>
              <a:t>17</a:t>
            </a:fld>
            <a:endParaRPr lang="en-US" altLang="zh-CN" sz="1200">
              <a:latin typeface="Verdana" panose="020B0604030504040204" pitchFamily="34" charset="0"/>
            </a:endParaRPr>
          </a:p>
        </p:txBody>
      </p:sp>
      <p:sp>
        <p:nvSpPr>
          <p:cNvPr id="8195" name="Rectangle 2">
            <a:extLst>
              <a:ext uri="{FF2B5EF4-FFF2-40B4-BE49-F238E27FC236}">
                <a16:creationId xmlns:a16="http://schemas.microsoft.com/office/drawing/2014/main" id="{4EB6CD61-4161-2553-79D2-1DD75FC854AD}"/>
              </a:ext>
            </a:extLst>
          </p:cNvPr>
          <p:cNvSpPr>
            <a:spLocks noGrp="1" noChangeArrowheads="1"/>
          </p:cNvSpPr>
          <p:nvPr>
            <p:ph type="title"/>
          </p:nvPr>
        </p:nvSpPr>
        <p:spPr/>
        <p:txBody>
          <a:bodyPr/>
          <a:lstStyle/>
          <a:p>
            <a:r>
              <a:rPr lang="en-US" altLang="zh-CN" dirty="0">
                <a:ea typeface="宋体" panose="02010600030101010101" pitchFamily="2" charset="-122"/>
              </a:rPr>
              <a:t>Introduction</a:t>
            </a:r>
          </a:p>
        </p:txBody>
      </p:sp>
      <p:sp>
        <p:nvSpPr>
          <p:cNvPr id="3" name="文本框 2">
            <a:extLst>
              <a:ext uri="{FF2B5EF4-FFF2-40B4-BE49-F238E27FC236}">
                <a16:creationId xmlns:a16="http://schemas.microsoft.com/office/drawing/2014/main" id="{1E031840-8220-8581-0DE6-379A2C2E74CC}"/>
              </a:ext>
            </a:extLst>
          </p:cNvPr>
          <p:cNvSpPr txBox="1"/>
          <p:nvPr/>
        </p:nvSpPr>
        <p:spPr>
          <a:xfrm>
            <a:off x="520504" y="1524050"/>
            <a:ext cx="8226816" cy="3785652"/>
          </a:xfrm>
          <a:prstGeom prst="rect">
            <a:avLst/>
          </a:prstGeom>
          <a:noFill/>
        </p:spPr>
        <p:txBody>
          <a:bodyPr wrap="square">
            <a:spAutoFit/>
          </a:bodyPr>
          <a:lstStyle/>
          <a:p>
            <a:pPr marL="457200" indent="-457200">
              <a:buFont typeface="Wingdings" panose="05000000000000000000" pitchFamily="2" charset="2"/>
              <a:buChar char="n"/>
            </a:pPr>
            <a:r>
              <a:rPr lang="en-US" altLang="zh-CN" sz="2000" dirty="0"/>
              <a:t>Schools need to rationalize and administer final examinations for large numbers of students to ensure smooth running and fairness. The main considerations are the number of students, course schedule, examination time and duration. </a:t>
            </a:r>
          </a:p>
          <a:p>
            <a:pPr marL="457200" indent="-457200">
              <a:buFont typeface="Wingdings" panose="05000000000000000000" pitchFamily="2" charset="2"/>
              <a:buChar char="n"/>
            </a:pPr>
            <a:r>
              <a:rPr lang="en-US" altLang="zh-CN" sz="2000" dirty="0"/>
              <a:t>However, arranging examinations is laborious, with a long administration cycle and prone to errors.</a:t>
            </a:r>
          </a:p>
          <a:p>
            <a:pPr marL="457200" indent="-457200">
              <a:buFont typeface="Wingdings" panose="05000000000000000000" pitchFamily="2" charset="2"/>
              <a:buChar char="n"/>
            </a:pPr>
            <a:r>
              <a:rPr lang="en-US" altLang="zh-CN" sz="2000" dirty="0"/>
              <a:t>Assuming that seven examinations are to be arranged, and assuming that the subjects are numbered from 1 to 7, students are expected to sit for examinations in each of the following pairs of subjects: 1 and 2, 1 and 3, 1 and 4, 1 and 7, 2 and 3, 2 and 4, 2 and 5, 2 and 7, 3 and 4, 3 and 6, 3 and 7, 4 and 5, 4 and 6, 5 and 6, 5 and 7, and 6 and 7. </a:t>
            </a:r>
          </a:p>
        </p:txBody>
      </p:sp>
      <p:pic>
        <p:nvPicPr>
          <p:cNvPr id="1026" name="Picture 2">
            <a:extLst>
              <a:ext uri="{FF2B5EF4-FFF2-40B4-BE49-F238E27FC236}">
                <a16:creationId xmlns:a16="http://schemas.microsoft.com/office/drawing/2014/main" id="{ACA8C089-8089-AD6E-A8B1-4F3ED1A26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772" y="4952960"/>
            <a:ext cx="2209862" cy="1473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619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1595B-3B38-2388-D843-BEDBF86D6154}"/>
            </a:ext>
          </a:extLst>
        </p:cNvPr>
        <p:cNvGrpSpPr/>
        <p:nvPr/>
      </p:nvGrpSpPr>
      <p:grpSpPr>
        <a:xfrm>
          <a:off x="0" y="0"/>
          <a:ext cx="0" cy="0"/>
          <a:chOff x="0" y="0"/>
          <a:chExt cx="0" cy="0"/>
        </a:xfrm>
      </p:grpSpPr>
      <p:sp>
        <p:nvSpPr>
          <p:cNvPr id="4" name="Rectangle 13">
            <a:extLst>
              <a:ext uri="{FF2B5EF4-FFF2-40B4-BE49-F238E27FC236}">
                <a16:creationId xmlns:a16="http://schemas.microsoft.com/office/drawing/2014/main" id="{F3AEC55B-CAA2-06EF-D14D-005B5CB0069E}"/>
              </a:ext>
            </a:extLst>
          </p:cNvPr>
          <p:cNvSpPr>
            <a:spLocks noGrp="1" noChangeArrowheads="1"/>
          </p:cNvSpPr>
          <p:nvPr>
            <p:ph type="sldNum" sz="quarter" idx="12"/>
          </p:nvPr>
        </p:nvSpPr>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4CC6FF63-B2A3-4645-ACCE-DDD6C568BAC2}" type="slidenum">
              <a:rPr lang="en-US" altLang="zh-CN" sz="1200">
                <a:latin typeface="Verdana" panose="020B0604030504040204" pitchFamily="34" charset="0"/>
              </a:rPr>
              <a:pPr>
                <a:spcBef>
                  <a:spcPct val="0"/>
                </a:spcBef>
                <a:buClrTx/>
                <a:buFontTx/>
                <a:buNone/>
              </a:pPr>
              <a:t>18</a:t>
            </a:fld>
            <a:endParaRPr lang="en-US" altLang="zh-CN" sz="1200">
              <a:latin typeface="Verdana" panose="020B0604030504040204" pitchFamily="34" charset="0"/>
            </a:endParaRPr>
          </a:p>
        </p:txBody>
      </p:sp>
      <p:sp>
        <p:nvSpPr>
          <p:cNvPr id="8195" name="Rectangle 2">
            <a:extLst>
              <a:ext uri="{FF2B5EF4-FFF2-40B4-BE49-F238E27FC236}">
                <a16:creationId xmlns:a16="http://schemas.microsoft.com/office/drawing/2014/main" id="{32C5C5C4-BDE7-2B4F-389C-707102061E48}"/>
              </a:ext>
            </a:extLst>
          </p:cNvPr>
          <p:cNvSpPr>
            <a:spLocks noGrp="1" noChangeArrowheads="1"/>
          </p:cNvSpPr>
          <p:nvPr>
            <p:ph type="title"/>
          </p:nvPr>
        </p:nvSpPr>
        <p:spPr/>
        <p:txBody>
          <a:bodyPr/>
          <a:lstStyle/>
          <a:p>
            <a:r>
              <a:rPr lang="en-US" altLang="zh-CN" dirty="0">
                <a:ea typeface="宋体" panose="02010600030101010101" pitchFamily="2" charset="-122"/>
              </a:rPr>
              <a:t>Modeling</a:t>
            </a:r>
          </a:p>
        </p:txBody>
      </p:sp>
      <p:sp>
        <p:nvSpPr>
          <p:cNvPr id="11" name="箭头: 下 10">
            <a:extLst>
              <a:ext uri="{FF2B5EF4-FFF2-40B4-BE49-F238E27FC236}">
                <a16:creationId xmlns:a16="http://schemas.microsoft.com/office/drawing/2014/main" id="{19A93591-D5F6-9264-CB0D-C16C2413AA83}"/>
              </a:ext>
            </a:extLst>
          </p:cNvPr>
          <p:cNvSpPr/>
          <p:nvPr/>
        </p:nvSpPr>
        <p:spPr>
          <a:xfrm rot="16200000">
            <a:off x="5055863" y="3793021"/>
            <a:ext cx="277084" cy="4202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CA10EDE-5CB1-5ACA-3AAB-F2B6F4E9C46B}"/>
              </a:ext>
            </a:extLst>
          </p:cNvPr>
          <p:cNvSpPr txBox="1"/>
          <p:nvPr/>
        </p:nvSpPr>
        <p:spPr>
          <a:xfrm>
            <a:off x="752960" y="1524050"/>
            <a:ext cx="8086128" cy="830997"/>
          </a:xfrm>
          <a:prstGeom prst="rect">
            <a:avLst/>
          </a:prstGeom>
          <a:noFill/>
        </p:spPr>
        <p:txBody>
          <a:bodyPr wrap="square">
            <a:spAutoFit/>
          </a:bodyPr>
          <a:lstStyle/>
          <a:p>
            <a:pPr marL="342900" indent="-342900">
              <a:buFont typeface="Wingdings" panose="05000000000000000000" pitchFamily="2" charset="2"/>
              <a:buChar char="n"/>
            </a:pPr>
            <a:r>
              <a:rPr lang="en-US" altLang="zh-CN" sz="2400" dirty="0"/>
              <a:t>Try to analyze the process of graph coloring by graph modeling </a:t>
            </a:r>
            <a:endParaRPr lang="zh-CN" altLang="en-US" sz="2400" dirty="0"/>
          </a:p>
        </p:txBody>
      </p:sp>
      <p:pic>
        <p:nvPicPr>
          <p:cNvPr id="3" name="图片 2">
            <a:extLst>
              <a:ext uri="{FF2B5EF4-FFF2-40B4-BE49-F238E27FC236}">
                <a16:creationId xmlns:a16="http://schemas.microsoft.com/office/drawing/2014/main" id="{7FBEAA33-FBA2-105A-C3C8-7C74EF4D8B97}"/>
              </a:ext>
            </a:extLst>
          </p:cNvPr>
          <p:cNvPicPr>
            <a:picLocks noChangeAspect="1"/>
          </p:cNvPicPr>
          <p:nvPr/>
        </p:nvPicPr>
        <p:blipFill>
          <a:blip r:embed="rId2"/>
          <a:stretch>
            <a:fillRect/>
          </a:stretch>
        </p:blipFill>
        <p:spPr>
          <a:xfrm>
            <a:off x="1636545" y="2667020"/>
            <a:ext cx="2935455" cy="2438416"/>
          </a:xfrm>
          <a:prstGeom prst="rect">
            <a:avLst/>
          </a:prstGeom>
        </p:spPr>
      </p:pic>
      <p:sp>
        <p:nvSpPr>
          <p:cNvPr id="7" name="文本框 6">
            <a:extLst>
              <a:ext uri="{FF2B5EF4-FFF2-40B4-BE49-F238E27FC236}">
                <a16:creationId xmlns:a16="http://schemas.microsoft.com/office/drawing/2014/main" id="{7C1E301A-ABE4-2CA5-7835-4DDE0F28B098}"/>
              </a:ext>
            </a:extLst>
          </p:cNvPr>
          <p:cNvSpPr txBox="1"/>
          <p:nvPr/>
        </p:nvSpPr>
        <p:spPr>
          <a:xfrm>
            <a:off x="5978001" y="3402996"/>
            <a:ext cx="380990" cy="1200329"/>
          </a:xfrm>
          <a:prstGeom prst="rect">
            <a:avLst/>
          </a:prstGeom>
          <a:noFill/>
        </p:spPr>
        <p:txBody>
          <a:bodyPr wrap="square">
            <a:spAutoFit/>
          </a:bodyPr>
          <a:lstStyle/>
          <a:p>
            <a:r>
              <a:rPr lang="en-US" altLang="zh-CN" sz="7200" dirty="0"/>
              <a:t>?</a:t>
            </a:r>
            <a:endParaRPr lang="zh-CN" altLang="en-US" sz="7200" dirty="0"/>
          </a:p>
        </p:txBody>
      </p:sp>
      <p:sp>
        <p:nvSpPr>
          <p:cNvPr id="9" name="文本框 8">
            <a:extLst>
              <a:ext uri="{FF2B5EF4-FFF2-40B4-BE49-F238E27FC236}">
                <a16:creationId xmlns:a16="http://schemas.microsoft.com/office/drawing/2014/main" id="{2885301F-6404-E5CC-FF5A-7796A9C18DFE}"/>
              </a:ext>
            </a:extLst>
          </p:cNvPr>
          <p:cNvSpPr txBox="1"/>
          <p:nvPr/>
        </p:nvSpPr>
        <p:spPr>
          <a:xfrm>
            <a:off x="152516" y="5406810"/>
            <a:ext cx="9067562" cy="923330"/>
          </a:xfrm>
          <a:prstGeom prst="rect">
            <a:avLst/>
          </a:prstGeom>
          <a:noFill/>
        </p:spPr>
        <p:txBody>
          <a:bodyPr wrap="square">
            <a:spAutoFit/>
          </a:bodyPr>
          <a:lstStyle/>
          <a:p>
            <a:pPr marL="285750" indent="-285750">
              <a:buFont typeface="Wingdings" panose="05000000000000000000" pitchFamily="2" charset="2"/>
              <a:buChar char="n"/>
            </a:pPr>
            <a:r>
              <a:rPr lang="zh-CN" altLang="en-US" dirty="0"/>
              <a:t>In practice, more complex algorithms and techniques are usually required to solve the final exam scheduling problem, taking into account more constraints </a:t>
            </a:r>
            <a:br>
              <a:rPr lang="en-US" altLang="zh-CN" dirty="0"/>
            </a:br>
            <a:r>
              <a:rPr lang="zh-CN" altLang="en-US" dirty="0"/>
              <a:t>(e.g., exam room capacity, number of students, etc.) and practical limitations. </a:t>
            </a:r>
          </a:p>
        </p:txBody>
      </p:sp>
    </p:spTree>
    <p:extLst>
      <p:ext uri="{BB962C8B-B14F-4D97-AF65-F5344CB8AC3E}">
        <p14:creationId xmlns:p14="http://schemas.microsoft.com/office/powerpoint/2010/main" val="1502789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AEDE1-3F5B-CABE-76BE-B974A6910A20}"/>
            </a:ext>
          </a:extLst>
        </p:cNvPr>
        <p:cNvGrpSpPr/>
        <p:nvPr/>
      </p:nvGrpSpPr>
      <p:grpSpPr>
        <a:xfrm>
          <a:off x="0" y="0"/>
          <a:ext cx="0" cy="0"/>
          <a:chOff x="0" y="0"/>
          <a:chExt cx="0" cy="0"/>
        </a:xfrm>
      </p:grpSpPr>
      <p:sp>
        <p:nvSpPr>
          <p:cNvPr id="13" name="Rectangle 13">
            <a:extLst>
              <a:ext uri="{FF2B5EF4-FFF2-40B4-BE49-F238E27FC236}">
                <a16:creationId xmlns:a16="http://schemas.microsoft.com/office/drawing/2014/main" id="{F98FCDF2-2A7F-4380-5E91-4E0741C5A47E}"/>
              </a:ext>
            </a:extLst>
          </p:cNvPr>
          <p:cNvSpPr>
            <a:spLocks noGrp="1" noChangeArrowheads="1"/>
          </p:cNvSpPr>
          <p:nvPr>
            <p:ph type="sldNum" sz="quarter" idx="12"/>
          </p:nvPr>
        </p:nvSpPr>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A35E387F-2AFD-4412-BECA-89BD774E2834}" type="slidenum">
              <a:rPr lang="en-US" altLang="zh-CN" sz="1200">
                <a:latin typeface="Verdana" panose="020B0604030504040204" pitchFamily="34" charset="0"/>
              </a:rPr>
              <a:pPr>
                <a:spcBef>
                  <a:spcPct val="0"/>
                </a:spcBef>
                <a:buClrTx/>
                <a:buFontTx/>
                <a:buNone/>
              </a:pPr>
              <a:t>19</a:t>
            </a:fld>
            <a:endParaRPr lang="en-US" altLang="zh-CN" sz="1200">
              <a:latin typeface="Verdana" panose="020B0604030504040204" pitchFamily="34" charset="0"/>
            </a:endParaRPr>
          </a:p>
        </p:txBody>
      </p:sp>
      <p:sp>
        <p:nvSpPr>
          <p:cNvPr id="12" name="灯片编号占位符 5">
            <a:extLst>
              <a:ext uri="{FF2B5EF4-FFF2-40B4-BE49-F238E27FC236}">
                <a16:creationId xmlns:a16="http://schemas.microsoft.com/office/drawing/2014/main" id="{E19E1C75-2B66-902D-3FDB-C8B8BC5D13F4}"/>
              </a:ext>
            </a:extLst>
          </p:cNvPr>
          <p:cNvSpPr txBox="1">
            <a:spLocks noGrp="1"/>
          </p:cNvSpPr>
          <p:nvPr/>
        </p:nvSpPr>
        <p:spPr bwMode="auto">
          <a:xfrm>
            <a:off x="3124200" y="6477000"/>
            <a:ext cx="2133600" cy="320675"/>
          </a:xfrm>
          <a:prstGeom prst="rect">
            <a:avLst/>
          </a:prstGeom>
          <a:noFill/>
          <a:ln>
            <a:miter lim="800000"/>
          </a:ln>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fld id="{D3DE31B2-55E1-4170-8A5E-65780013EC6C}" type="slidenum">
              <a:rPr lang="en-US" altLang="zh-CN" sz="1200">
                <a:effectLst>
                  <a:outerShdw blurRad="38100" dist="38100" dir="2700000" algn="tl">
                    <a:srgbClr val="C0C0C0"/>
                  </a:outerShdw>
                </a:effectLst>
                <a:latin typeface="Verdana" panose="020B0604030504040204" pitchFamily="34" charset="0"/>
              </a:rPr>
              <a:pPr algn="ctr" eaLnBrk="1" hangingPunct="1">
                <a:spcBef>
                  <a:spcPct val="0"/>
                </a:spcBef>
                <a:buClrTx/>
                <a:buFontTx/>
                <a:buNone/>
              </a:pPr>
              <a:t>19</a:t>
            </a:fld>
            <a:endParaRPr lang="en-US" altLang="zh-CN" sz="1200" dirty="0">
              <a:effectLst>
                <a:outerShdw blurRad="38100" dist="38100" dir="2700000" algn="tl">
                  <a:srgbClr val="C0C0C0"/>
                </a:outerShdw>
              </a:effectLst>
              <a:latin typeface="Verdana" panose="020B0604030504040204" pitchFamily="34" charset="0"/>
            </a:endParaRPr>
          </a:p>
        </p:txBody>
      </p:sp>
      <p:sp>
        <p:nvSpPr>
          <p:cNvPr id="7172" name="Rectangle 2">
            <a:extLst>
              <a:ext uri="{FF2B5EF4-FFF2-40B4-BE49-F238E27FC236}">
                <a16:creationId xmlns:a16="http://schemas.microsoft.com/office/drawing/2014/main" id="{D10875E8-4298-0F13-7574-DCF91AE6CA2C}"/>
              </a:ext>
            </a:extLst>
          </p:cNvPr>
          <p:cNvSpPr>
            <a:spLocks noGrp="1" noChangeArrowheads="1"/>
          </p:cNvSpPr>
          <p:nvPr>
            <p:ph type="title"/>
          </p:nvPr>
        </p:nvSpPr>
        <p:spPr/>
        <p:txBody>
          <a:bodyPr/>
          <a:lstStyle/>
          <a:p>
            <a:pPr eaLnBrk="1" hangingPunct="1"/>
            <a:endParaRPr lang="zh-CN" altLang="zh-CN">
              <a:ea typeface="宋体" panose="02010600030101010101" pitchFamily="2" charset="-122"/>
            </a:endParaRPr>
          </a:p>
        </p:txBody>
      </p:sp>
      <p:grpSp>
        <p:nvGrpSpPr>
          <p:cNvPr id="7173" name="Group 4">
            <a:extLst>
              <a:ext uri="{FF2B5EF4-FFF2-40B4-BE49-F238E27FC236}">
                <a16:creationId xmlns:a16="http://schemas.microsoft.com/office/drawing/2014/main" id="{C9869421-4E56-183F-509E-136D9C52B1D8}"/>
              </a:ext>
            </a:extLst>
          </p:cNvPr>
          <p:cNvGrpSpPr>
            <a:grpSpLocks/>
          </p:cNvGrpSpPr>
          <p:nvPr/>
        </p:nvGrpSpPr>
        <p:grpSpPr bwMode="auto">
          <a:xfrm>
            <a:off x="1981268" y="2819416"/>
            <a:ext cx="5029200" cy="2438400"/>
            <a:chOff x="1997" y="1314"/>
            <a:chExt cx="1889" cy="1009"/>
          </a:xfrm>
        </p:grpSpPr>
        <p:grpSp>
          <p:nvGrpSpPr>
            <p:cNvPr id="7175" name="Group 5">
              <a:extLst>
                <a:ext uri="{FF2B5EF4-FFF2-40B4-BE49-F238E27FC236}">
                  <a16:creationId xmlns:a16="http://schemas.microsoft.com/office/drawing/2014/main" id="{FCE1CAF9-A057-7F41-B5DE-1CC6F3939EBA}"/>
                </a:ext>
              </a:extLst>
            </p:cNvPr>
            <p:cNvGrpSpPr>
              <a:grpSpLocks/>
            </p:cNvGrpSpPr>
            <p:nvPr/>
          </p:nvGrpSpPr>
          <p:grpSpPr bwMode="auto">
            <a:xfrm>
              <a:off x="1997" y="1404"/>
              <a:ext cx="1889" cy="919"/>
              <a:chOff x="1973" y="1027"/>
              <a:chExt cx="1926" cy="937"/>
            </a:xfrm>
          </p:grpSpPr>
          <p:sp>
            <p:nvSpPr>
              <p:cNvPr id="55302" name="Oval 6">
                <a:extLst>
                  <a:ext uri="{FF2B5EF4-FFF2-40B4-BE49-F238E27FC236}">
                    <a16:creationId xmlns:a16="http://schemas.microsoft.com/office/drawing/2014/main" id="{3340726C-6244-48B6-D303-5C521FF8B5BA}"/>
                  </a:ext>
                </a:extLst>
              </p:cNvPr>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ln>
              <a:effectLst/>
            </p:spPr>
            <p:txBody>
              <a:bodyPr wrap="none" anchor="ctr"/>
              <a:lstStyle/>
              <a:p>
                <a:pPr eaLnBrk="1" hangingPunct="1">
                  <a:defRPr/>
                </a:pPr>
                <a:endParaRPr lang="zh-CN" altLang="en-US"/>
              </a:p>
            </p:txBody>
          </p:sp>
          <p:sp>
            <p:nvSpPr>
              <p:cNvPr id="55303" name="Oval 7">
                <a:extLst>
                  <a:ext uri="{FF2B5EF4-FFF2-40B4-BE49-F238E27FC236}">
                    <a16:creationId xmlns:a16="http://schemas.microsoft.com/office/drawing/2014/main" id="{13E163C4-E733-31FA-AFE2-3757FE931C8C}"/>
                  </a:ext>
                </a:extLst>
              </p:cNvPr>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ln>
              <a:effectLst/>
            </p:spPr>
            <p:txBody>
              <a:bodyPr wrap="none" anchor="ctr"/>
              <a:lstStyle/>
              <a:p>
                <a:pPr eaLnBrk="1" hangingPunct="1">
                  <a:defRPr/>
                </a:pPr>
                <a:endParaRPr lang="zh-CN" altLang="en-US"/>
              </a:p>
            </p:txBody>
          </p:sp>
        </p:grpSp>
        <p:sp>
          <p:nvSpPr>
            <p:cNvPr id="55304" name="Oval 8">
              <a:extLst>
                <a:ext uri="{FF2B5EF4-FFF2-40B4-BE49-F238E27FC236}">
                  <a16:creationId xmlns:a16="http://schemas.microsoft.com/office/drawing/2014/main" id="{FFF0DEFB-D505-A201-F4AA-652CC996D648}"/>
                </a:ext>
              </a:extLst>
            </p:cNvPr>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eaLnBrk="1" hangingPunct="1">
                <a:defRPr/>
              </a:pPr>
              <a:endParaRPr lang="zh-CN" altLang="en-US"/>
            </a:p>
          </p:txBody>
        </p:sp>
        <p:sp>
          <p:nvSpPr>
            <p:cNvPr id="55305" name="Oval 9">
              <a:extLst>
                <a:ext uri="{FF2B5EF4-FFF2-40B4-BE49-F238E27FC236}">
                  <a16:creationId xmlns:a16="http://schemas.microsoft.com/office/drawing/2014/main" id="{F3A9BC99-8635-4D9A-8327-6D3B06A4B9D9}"/>
                </a:ext>
              </a:extLst>
            </p:cNvPr>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eaLnBrk="1" hangingPunct="1">
                <a:defRPr/>
              </a:pPr>
              <a:endParaRPr lang="zh-CN" altLang="en-US"/>
            </a:p>
          </p:txBody>
        </p:sp>
        <p:sp>
          <p:nvSpPr>
            <p:cNvPr id="55306" name="Oval 10">
              <a:extLst>
                <a:ext uri="{FF2B5EF4-FFF2-40B4-BE49-F238E27FC236}">
                  <a16:creationId xmlns:a16="http://schemas.microsoft.com/office/drawing/2014/main" id="{DD51510B-8816-F968-A1C1-8881C050C294}"/>
                </a:ext>
              </a:extLst>
            </p:cNvPr>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eaLnBrk="1" hangingPunct="1">
                <a:defRPr/>
              </a:pPr>
              <a:endParaRPr lang="zh-CN" altLang="en-US"/>
            </a:p>
          </p:txBody>
        </p:sp>
        <p:sp>
          <p:nvSpPr>
            <p:cNvPr id="55307" name="Oval 11">
              <a:extLst>
                <a:ext uri="{FF2B5EF4-FFF2-40B4-BE49-F238E27FC236}">
                  <a16:creationId xmlns:a16="http://schemas.microsoft.com/office/drawing/2014/main" id="{720E2843-CB83-7291-2B65-70CAC3D7538C}"/>
                </a:ext>
              </a:extLst>
            </p:cNvPr>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eaLnBrk="1" hangingPunct="1">
                <a:defRPr/>
              </a:pPr>
              <a:endParaRPr lang="zh-CN" altLang="en-US"/>
            </a:p>
          </p:txBody>
        </p:sp>
      </p:grpSp>
      <p:sp>
        <p:nvSpPr>
          <p:cNvPr id="7174" name="Rectangle 3">
            <a:extLst>
              <a:ext uri="{FF2B5EF4-FFF2-40B4-BE49-F238E27FC236}">
                <a16:creationId xmlns:a16="http://schemas.microsoft.com/office/drawing/2014/main" id="{9D2B1953-3D18-683A-1F09-F61F18363544}"/>
              </a:ext>
            </a:extLst>
          </p:cNvPr>
          <p:cNvSpPr>
            <a:spLocks noGrp="1" noChangeArrowheads="1"/>
          </p:cNvSpPr>
          <p:nvPr>
            <p:ph idx="1"/>
          </p:nvPr>
        </p:nvSpPr>
        <p:spPr>
          <a:xfrm>
            <a:off x="2586621" y="3505198"/>
            <a:ext cx="3900358" cy="533400"/>
          </a:xfrm>
        </p:spPr>
        <p:txBody>
          <a:bodyPr/>
          <a:lstStyle/>
          <a:p>
            <a:pPr algn="ctr">
              <a:spcBef>
                <a:spcPct val="0"/>
              </a:spcBef>
              <a:buClrTx/>
              <a:buFontTx/>
              <a:buNone/>
            </a:pPr>
            <a:r>
              <a:rPr lang="en-US" altLang="zh-CN" sz="2400" b="1" dirty="0"/>
              <a:t>Frequency Allocation </a:t>
            </a:r>
          </a:p>
        </p:txBody>
      </p:sp>
    </p:spTree>
    <p:extLst>
      <p:ext uri="{BB962C8B-B14F-4D97-AF65-F5344CB8AC3E}">
        <p14:creationId xmlns:p14="http://schemas.microsoft.com/office/powerpoint/2010/main" val="2459144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2">
            <a:extLst>
              <a:ext uri="{FF2B5EF4-FFF2-40B4-BE49-F238E27FC236}">
                <a16:creationId xmlns:a16="http://schemas.microsoft.com/office/drawing/2014/main" id="{54BEF903-3ED7-AF46-DA25-5F661AEF610E}"/>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180DD850-DB7E-43E2-92AD-BF3FC88FDB4A}" type="slidenum">
              <a:rPr lang="en-US" altLang="zh-CN" sz="1200"/>
              <a:pPr>
                <a:spcBef>
                  <a:spcPct val="0"/>
                </a:spcBef>
                <a:buClrTx/>
                <a:buFontTx/>
                <a:buNone/>
              </a:pPr>
              <a:t>2</a:t>
            </a:fld>
            <a:endParaRPr lang="en-US" altLang="zh-CN" sz="1200"/>
          </a:p>
        </p:txBody>
      </p:sp>
      <p:sp>
        <p:nvSpPr>
          <p:cNvPr id="5123" name="Rectangle 12">
            <a:extLst>
              <a:ext uri="{FF2B5EF4-FFF2-40B4-BE49-F238E27FC236}">
                <a16:creationId xmlns:a16="http://schemas.microsoft.com/office/drawing/2014/main" id="{24478B8C-FC34-84C8-2C30-F2F23499E1EC}"/>
              </a:ext>
            </a:extLst>
          </p:cNvPr>
          <p:cNvSpPr txBox="1">
            <a:spLocks noGrp="1" noChangeArrowheads="1"/>
          </p:cNvSpPr>
          <p:nvPr/>
        </p:nvSpPr>
        <p:spPr bwMode="auto">
          <a:xfrm>
            <a:off x="6553200" y="6553200"/>
            <a:ext cx="2133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ClrTx/>
              <a:buFontTx/>
              <a:buNone/>
            </a:pPr>
            <a:fld id="{68B4D129-67AB-4A51-9939-B4A384E1AB9B}" type="slidenum">
              <a:rPr lang="en-US" altLang="zh-CN" sz="1200"/>
              <a:pPr algn="r" eaLnBrk="1" hangingPunct="1">
                <a:spcBef>
                  <a:spcPct val="0"/>
                </a:spcBef>
                <a:buClrTx/>
                <a:buFontTx/>
                <a:buNone/>
              </a:pPr>
              <a:t>2</a:t>
            </a:fld>
            <a:endParaRPr lang="en-US" altLang="zh-CN" sz="1200"/>
          </a:p>
        </p:txBody>
      </p:sp>
      <p:sp>
        <p:nvSpPr>
          <p:cNvPr id="5124" name="Rectangle 2">
            <a:extLst>
              <a:ext uri="{FF2B5EF4-FFF2-40B4-BE49-F238E27FC236}">
                <a16:creationId xmlns:a16="http://schemas.microsoft.com/office/drawing/2014/main" id="{02EB7F55-DAE1-9CB2-52D1-35036BC5C982}"/>
              </a:ext>
            </a:extLst>
          </p:cNvPr>
          <p:cNvSpPr>
            <a:spLocks noGrp="1" noChangeArrowheads="1"/>
          </p:cNvSpPr>
          <p:nvPr>
            <p:ph type="subTitle" idx="1"/>
          </p:nvPr>
        </p:nvSpPr>
        <p:spPr bwMode="auto">
          <a:xfrm>
            <a:off x="4038600" y="6096000"/>
            <a:ext cx="1447800" cy="304800"/>
          </a:xfrm>
        </p:spPr>
        <p:txBody>
          <a:bodyPr/>
          <a:lstStyle/>
          <a:p>
            <a:pPr eaLnBrk="1" hangingPunct="1">
              <a:lnSpc>
                <a:spcPct val="80000"/>
              </a:lnSpc>
            </a:pPr>
            <a:r>
              <a:rPr lang="en-US" altLang="zh-CN" sz="1800" b="1" dirty="0">
                <a:latin typeface="Arial" panose="020B0604020202020204" pitchFamily="34" charset="0"/>
                <a:ea typeface="宋体" panose="02010600030101010101" pitchFamily="2" charset="-122"/>
              </a:rPr>
              <a:t>Section 4.9</a:t>
            </a:r>
          </a:p>
        </p:txBody>
      </p:sp>
      <p:sp>
        <p:nvSpPr>
          <p:cNvPr id="5125" name="Text Box 3">
            <a:extLst>
              <a:ext uri="{FF2B5EF4-FFF2-40B4-BE49-F238E27FC236}">
                <a16:creationId xmlns:a16="http://schemas.microsoft.com/office/drawing/2014/main" id="{2E212484-D2D8-4A57-62C7-06A7E847383E}"/>
              </a:ext>
            </a:extLst>
          </p:cNvPr>
          <p:cNvSpPr txBox="1">
            <a:spLocks noChangeArrowheads="1"/>
          </p:cNvSpPr>
          <p:nvPr/>
        </p:nvSpPr>
        <p:spPr bwMode="auto">
          <a:xfrm>
            <a:off x="2362200" y="3276600"/>
            <a:ext cx="678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2400" b="1" dirty="0">
                <a:solidFill>
                  <a:schemeClr val="bg1"/>
                </a:solidFill>
                <a:latin typeface="Euclid" pitchFamily="2" charset="0"/>
                <a:ea typeface="Dotum" panose="020B0600000101010101" pitchFamily="34" charset="-127"/>
              </a:rPr>
              <a:t>Chapter 4. Graph</a:t>
            </a:r>
          </a:p>
        </p:txBody>
      </p:sp>
      <p:sp>
        <p:nvSpPr>
          <p:cNvPr id="5126" name="WordArt 4">
            <a:extLst>
              <a:ext uri="{FF2B5EF4-FFF2-40B4-BE49-F238E27FC236}">
                <a16:creationId xmlns:a16="http://schemas.microsoft.com/office/drawing/2014/main" id="{93E58E35-4B2D-317B-740A-22D69BB50E7E}"/>
              </a:ext>
            </a:extLst>
          </p:cNvPr>
          <p:cNvSpPr>
            <a:spLocks noChangeArrowheads="1" noChangeShapeType="1" noTextEdit="1"/>
          </p:cNvSpPr>
          <p:nvPr/>
        </p:nvSpPr>
        <p:spPr bwMode="auto">
          <a:xfrm>
            <a:off x="914400" y="4572000"/>
            <a:ext cx="7467600" cy="838200"/>
          </a:xfrm>
          <a:prstGeom prst="rect">
            <a:avLst/>
          </a:prstGeom>
        </p:spPr>
        <p:txBody>
          <a:bodyPr wrap="none" fromWordArt="1">
            <a:prstTxWarp prst="textDeflate">
              <a:avLst>
                <a:gd name="adj" fmla="val 0"/>
              </a:avLst>
            </a:prstTxWarp>
          </a:bodyPr>
          <a:lstStyle/>
          <a:p>
            <a:pPr algn="ctr"/>
            <a:r>
              <a:rPr lang="en-US" altLang="zh-CN" sz="3600" b="1" kern="10" dirty="0">
                <a:ln w="19050">
                  <a:solidFill>
                    <a:schemeClr val="bg1"/>
                  </a:solidFill>
                  <a:round/>
                  <a:headEnd/>
                  <a:tailEnd/>
                </a:ln>
                <a:gradFill rotWithShape="1">
                  <a:gsLst>
                    <a:gs pos="0">
                      <a:schemeClr val="tx1"/>
                    </a:gs>
                    <a:gs pos="100000">
                      <a:schemeClr val="hlink"/>
                    </a:gs>
                  </a:gsLst>
                  <a:lin ang="0" scaled="1"/>
                </a:gradFill>
                <a:effectLst>
                  <a:outerShdw dist="63500" dir="2212194" algn="ctr" rotWithShape="0">
                    <a:srgbClr val="868686">
                      <a:alpha val="50000"/>
                    </a:srgbClr>
                  </a:outerShdw>
                </a:effectLst>
                <a:cs typeface="Arial" panose="020B0604020202020204" pitchFamily="34" charset="0"/>
              </a:rPr>
              <a:t>Mathematical Modeling and Application</a:t>
            </a:r>
            <a:endParaRPr lang="zh-CN" altLang="en-US" sz="3600" b="1" kern="10" dirty="0">
              <a:ln w="19050">
                <a:solidFill>
                  <a:schemeClr val="bg1"/>
                </a:solidFill>
                <a:round/>
                <a:headEnd/>
                <a:tailEnd/>
              </a:ln>
              <a:gradFill rotWithShape="1">
                <a:gsLst>
                  <a:gs pos="0">
                    <a:schemeClr val="tx1"/>
                  </a:gs>
                  <a:gs pos="100000">
                    <a:schemeClr val="hlink"/>
                  </a:gs>
                </a:gsLst>
                <a:lin ang="0" scaled="1"/>
              </a:gradFill>
              <a:effectLst>
                <a:outerShdw dist="63500" dir="2212194" algn="ctr" rotWithShape="0">
                  <a:srgbClr val="868686">
                    <a:alpha val="50000"/>
                  </a:srgbClr>
                </a:outerShdw>
              </a:effectLst>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5126"/>
                                        </p:tgtEl>
                                        <p:attrNameLst>
                                          <p:attrName>style.visibility</p:attrName>
                                        </p:attrNameLst>
                                      </p:cBhvr>
                                      <p:to>
                                        <p:strVal val="visible"/>
                                      </p:to>
                                    </p:set>
                                    <p:anim calcmode="lin" valueType="num">
                                      <p:cBhvr>
                                        <p:cTn id="7" dur="500" fill="hold"/>
                                        <p:tgtEl>
                                          <p:spTgt spid="5126"/>
                                        </p:tgtEl>
                                        <p:attrNameLst>
                                          <p:attrName>ppt_w</p:attrName>
                                        </p:attrNameLst>
                                      </p:cBhvr>
                                      <p:tavLst>
                                        <p:tav tm="0">
                                          <p:val>
                                            <p:fltVal val="0"/>
                                          </p:val>
                                        </p:tav>
                                        <p:tav tm="100000">
                                          <p:val>
                                            <p:strVal val="#ppt_w"/>
                                          </p:val>
                                        </p:tav>
                                      </p:tavLst>
                                    </p:anim>
                                    <p:anim calcmode="lin" valueType="num">
                                      <p:cBhvr>
                                        <p:cTn id="8" dur="500" fill="hold"/>
                                        <p:tgtEl>
                                          <p:spTgt spid="5126"/>
                                        </p:tgtEl>
                                        <p:attrNameLst>
                                          <p:attrName>ppt_h</p:attrName>
                                        </p:attrNameLst>
                                      </p:cBhvr>
                                      <p:tavLst>
                                        <p:tav tm="0">
                                          <p:val>
                                            <p:fltVal val="0"/>
                                          </p:val>
                                        </p:tav>
                                        <p:tav tm="100000">
                                          <p:val>
                                            <p:strVal val="#ppt_h"/>
                                          </p:val>
                                        </p:tav>
                                      </p:tavLst>
                                    </p:anim>
                                    <p:animEffect transition="in" filter="fade">
                                      <p:cBhvr>
                                        <p:cTn id="9"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033EA-D84C-3F4D-9DD0-AABF10404DB0}"/>
            </a:ext>
          </a:extLst>
        </p:cNvPr>
        <p:cNvGrpSpPr/>
        <p:nvPr/>
      </p:nvGrpSpPr>
      <p:grpSpPr>
        <a:xfrm>
          <a:off x="0" y="0"/>
          <a:ext cx="0" cy="0"/>
          <a:chOff x="0" y="0"/>
          <a:chExt cx="0" cy="0"/>
        </a:xfrm>
      </p:grpSpPr>
      <p:sp>
        <p:nvSpPr>
          <p:cNvPr id="4" name="Rectangle 13">
            <a:extLst>
              <a:ext uri="{FF2B5EF4-FFF2-40B4-BE49-F238E27FC236}">
                <a16:creationId xmlns:a16="http://schemas.microsoft.com/office/drawing/2014/main" id="{198D47C5-7589-F740-4806-D0F5CD928FE8}"/>
              </a:ext>
            </a:extLst>
          </p:cNvPr>
          <p:cNvSpPr>
            <a:spLocks noGrp="1" noChangeArrowheads="1"/>
          </p:cNvSpPr>
          <p:nvPr>
            <p:ph type="sldNum" sz="quarter" idx="12"/>
          </p:nvPr>
        </p:nvSpPr>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4CC6FF63-B2A3-4645-ACCE-DDD6C568BAC2}" type="slidenum">
              <a:rPr lang="en-US" altLang="zh-CN" sz="1200">
                <a:latin typeface="Verdana" panose="020B0604030504040204" pitchFamily="34" charset="0"/>
              </a:rPr>
              <a:pPr>
                <a:spcBef>
                  <a:spcPct val="0"/>
                </a:spcBef>
                <a:buClrTx/>
                <a:buFontTx/>
                <a:buNone/>
              </a:pPr>
              <a:t>20</a:t>
            </a:fld>
            <a:endParaRPr lang="en-US" altLang="zh-CN" sz="1200">
              <a:latin typeface="Verdana" panose="020B0604030504040204" pitchFamily="34" charset="0"/>
            </a:endParaRPr>
          </a:p>
        </p:txBody>
      </p:sp>
      <p:sp>
        <p:nvSpPr>
          <p:cNvPr id="8195" name="Rectangle 2">
            <a:extLst>
              <a:ext uri="{FF2B5EF4-FFF2-40B4-BE49-F238E27FC236}">
                <a16:creationId xmlns:a16="http://schemas.microsoft.com/office/drawing/2014/main" id="{4EB6CD61-4161-2553-79D2-1DD75FC854AD}"/>
              </a:ext>
            </a:extLst>
          </p:cNvPr>
          <p:cNvSpPr>
            <a:spLocks noGrp="1" noChangeArrowheads="1"/>
          </p:cNvSpPr>
          <p:nvPr>
            <p:ph type="title"/>
          </p:nvPr>
        </p:nvSpPr>
        <p:spPr/>
        <p:txBody>
          <a:bodyPr/>
          <a:lstStyle/>
          <a:p>
            <a:r>
              <a:rPr lang="en-US" altLang="zh-CN" dirty="0">
                <a:ea typeface="宋体" panose="02010600030101010101" pitchFamily="2" charset="-122"/>
              </a:rPr>
              <a:t>Introduction</a:t>
            </a:r>
          </a:p>
        </p:txBody>
      </p:sp>
      <p:sp>
        <p:nvSpPr>
          <p:cNvPr id="3" name="文本框 2">
            <a:extLst>
              <a:ext uri="{FF2B5EF4-FFF2-40B4-BE49-F238E27FC236}">
                <a16:creationId xmlns:a16="http://schemas.microsoft.com/office/drawing/2014/main" id="{1E031840-8220-8581-0DE6-379A2C2E74CC}"/>
              </a:ext>
            </a:extLst>
          </p:cNvPr>
          <p:cNvSpPr txBox="1"/>
          <p:nvPr/>
        </p:nvSpPr>
        <p:spPr>
          <a:xfrm>
            <a:off x="580183" y="1526891"/>
            <a:ext cx="8226816" cy="3416320"/>
          </a:xfrm>
          <a:prstGeom prst="rect">
            <a:avLst/>
          </a:prstGeom>
          <a:noFill/>
        </p:spPr>
        <p:txBody>
          <a:bodyPr wrap="square">
            <a:spAutoFit/>
          </a:bodyPr>
          <a:lstStyle/>
          <a:p>
            <a:pPr marL="457200" indent="-457200">
              <a:buFont typeface="Wingdings" panose="05000000000000000000" pitchFamily="2" charset="2"/>
              <a:buChar char="n"/>
            </a:pPr>
            <a:r>
              <a:rPr lang="en-US" altLang="zh-CN" sz="2400" dirty="0"/>
              <a:t>Frequency allocation problems are a class of problems that are common in communication systems and involve how to allocate a finite number of frequencies to different users or tasks to avoid stations in close proximity broadcasting on the same channel. </a:t>
            </a:r>
          </a:p>
          <a:p>
            <a:pPr marL="457200" indent="-457200">
              <a:buFont typeface="Wingdings" panose="05000000000000000000" pitchFamily="2" charset="2"/>
              <a:buChar char="n"/>
            </a:pPr>
            <a:r>
              <a:rPr lang="en-US" altLang="zh-CN" sz="2400" dirty="0"/>
              <a:t>Channels 2 through 13 are assigned to TV stations in North America, avoiding two stations within 150 miles of each other on the same channel. How do I model channel assignments with diagrams? </a:t>
            </a:r>
          </a:p>
        </p:txBody>
      </p:sp>
      <p:pic>
        <p:nvPicPr>
          <p:cNvPr id="2050" name="Picture 2" descr="卡通电视机-快图网-免费PNG图片免抠PNG高清背景素材库kuaipng.com">
            <a:extLst>
              <a:ext uri="{FF2B5EF4-FFF2-40B4-BE49-F238E27FC236}">
                <a16:creationId xmlns:a16="http://schemas.microsoft.com/office/drawing/2014/main" id="{6BD381F0-4AFB-5319-270E-23D83D7D77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752" y="4571970"/>
            <a:ext cx="2263518" cy="1695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337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1595B-3B38-2388-D843-BEDBF86D6154}"/>
            </a:ext>
          </a:extLst>
        </p:cNvPr>
        <p:cNvGrpSpPr/>
        <p:nvPr/>
      </p:nvGrpSpPr>
      <p:grpSpPr>
        <a:xfrm>
          <a:off x="0" y="0"/>
          <a:ext cx="0" cy="0"/>
          <a:chOff x="0" y="0"/>
          <a:chExt cx="0" cy="0"/>
        </a:xfrm>
      </p:grpSpPr>
      <p:sp>
        <p:nvSpPr>
          <p:cNvPr id="4" name="Rectangle 13">
            <a:extLst>
              <a:ext uri="{FF2B5EF4-FFF2-40B4-BE49-F238E27FC236}">
                <a16:creationId xmlns:a16="http://schemas.microsoft.com/office/drawing/2014/main" id="{F3AEC55B-CAA2-06EF-D14D-005B5CB0069E}"/>
              </a:ext>
            </a:extLst>
          </p:cNvPr>
          <p:cNvSpPr>
            <a:spLocks noGrp="1" noChangeArrowheads="1"/>
          </p:cNvSpPr>
          <p:nvPr>
            <p:ph type="sldNum" sz="quarter" idx="12"/>
          </p:nvPr>
        </p:nvSpPr>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4CC6FF63-B2A3-4645-ACCE-DDD6C568BAC2}" type="slidenum">
              <a:rPr lang="en-US" altLang="zh-CN" sz="1200">
                <a:latin typeface="Verdana" panose="020B0604030504040204" pitchFamily="34" charset="0"/>
              </a:rPr>
              <a:pPr>
                <a:spcBef>
                  <a:spcPct val="0"/>
                </a:spcBef>
                <a:buClrTx/>
                <a:buFontTx/>
                <a:buNone/>
              </a:pPr>
              <a:t>21</a:t>
            </a:fld>
            <a:endParaRPr lang="en-US" altLang="zh-CN" sz="1200">
              <a:latin typeface="Verdana" panose="020B0604030504040204" pitchFamily="34" charset="0"/>
            </a:endParaRPr>
          </a:p>
        </p:txBody>
      </p:sp>
      <p:sp>
        <p:nvSpPr>
          <p:cNvPr id="8195" name="Rectangle 2">
            <a:extLst>
              <a:ext uri="{FF2B5EF4-FFF2-40B4-BE49-F238E27FC236}">
                <a16:creationId xmlns:a16="http://schemas.microsoft.com/office/drawing/2014/main" id="{32C5C5C4-BDE7-2B4F-389C-707102061E48}"/>
              </a:ext>
            </a:extLst>
          </p:cNvPr>
          <p:cNvSpPr>
            <a:spLocks noGrp="1" noChangeArrowheads="1"/>
          </p:cNvSpPr>
          <p:nvPr>
            <p:ph type="title"/>
          </p:nvPr>
        </p:nvSpPr>
        <p:spPr/>
        <p:txBody>
          <a:bodyPr/>
          <a:lstStyle/>
          <a:p>
            <a:r>
              <a:rPr lang="en-US" altLang="zh-CN" dirty="0">
                <a:ea typeface="宋体" panose="02010600030101010101" pitchFamily="2" charset="-122"/>
              </a:rPr>
              <a:t>Modeling</a:t>
            </a:r>
          </a:p>
        </p:txBody>
      </p:sp>
      <p:sp>
        <p:nvSpPr>
          <p:cNvPr id="13" name="文本框 12">
            <a:extLst>
              <a:ext uri="{FF2B5EF4-FFF2-40B4-BE49-F238E27FC236}">
                <a16:creationId xmlns:a16="http://schemas.microsoft.com/office/drawing/2014/main" id="{9CA10EDE-5CB1-5ACA-3AAB-F2B6F4E9C46B}"/>
              </a:ext>
            </a:extLst>
          </p:cNvPr>
          <p:cNvSpPr txBox="1"/>
          <p:nvPr/>
        </p:nvSpPr>
        <p:spPr>
          <a:xfrm>
            <a:off x="256282" y="1383588"/>
            <a:ext cx="8314722" cy="1631216"/>
          </a:xfrm>
          <a:prstGeom prst="rect">
            <a:avLst/>
          </a:prstGeom>
          <a:noFill/>
        </p:spPr>
        <p:txBody>
          <a:bodyPr wrap="square">
            <a:spAutoFit/>
          </a:bodyPr>
          <a:lstStyle/>
          <a:p>
            <a:pPr marL="342900" indent="-342900">
              <a:buFont typeface="Wingdings" panose="05000000000000000000" pitchFamily="2" charset="2"/>
              <a:buChar char="n"/>
            </a:pPr>
            <a:r>
              <a:rPr lang="en-US" altLang="zh-CN" sz="2000" dirty="0"/>
              <a:t>Constructing a graph in this way assigns a vertex to each TV station, and if two TV stations are within 150 miles of each other, the two vertices are linked by an edge, and the channel assignments correspond to the coloring of this graph, where each color represents a different channel </a:t>
            </a:r>
            <a:endParaRPr lang="zh-CN" altLang="en-US" sz="2000" dirty="0"/>
          </a:p>
        </p:txBody>
      </p:sp>
      <p:pic>
        <p:nvPicPr>
          <p:cNvPr id="6" name="图片 5">
            <a:extLst>
              <a:ext uri="{FF2B5EF4-FFF2-40B4-BE49-F238E27FC236}">
                <a16:creationId xmlns:a16="http://schemas.microsoft.com/office/drawing/2014/main" id="{0E660B24-203D-A0D2-E2B2-E174BE533B91}"/>
              </a:ext>
            </a:extLst>
          </p:cNvPr>
          <p:cNvPicPr>
            <a:picLocks noChangeAspect="1"/>
          </p:cNvPicPr>
          <p:nvPr/>
        </p:nvPicPr>
        <p:blipFill>
          <a:blip r:embed="rId2"/>
          <a:stretch>
            <a:fillRect/>
          </a:stretch>
        </p:blipFill>
        <p:spPr>
          <a:xfrm>
            <a:off x="5612276" y="2895614"/>
            <a:ext cx="2983040" cy="2731319"/>
          </a:xfrm>
          <a:prstGeom prst="rect">
            <a:avLst/>
          </a:prstGeom>
        </p:spPr>
      </p:pic>
      <p:sp>
        <p:nvSpPr>
          <p:cNvPr id="10" name="文本框 9">
            <a:extLst>
              <a:ext uri="{FF2B5EF4-FFF2-40B4-BE49-F238E27FC236}">
                <a16:creationId xmlns:a16="http://schemas.microsoft.com/office/drawing/2014/main" id="{D306F81B-8B8A-5C43-3C42-656F5FE7B3F0}"/>
              </a:ext>
            </a:extLst>
          </p:cNvPr>
          <p:cNvSpPr txBox="1"/>
          <p:nvPr/>
        </p:nvSpPr>
        <p:spPr>
          <a:xfrm>
            <a:off x="381110" y="4551082"/>
            <a:ext cx="4578096" cy="923330"/>
          </a:xfrm>
          <a:prstGeom prst="rect">
            <a:avLst/>
          </a:prstGeom>
          <a:noFill/>
        </p:spPr>
        <p:txBody>
          <a:bodyPr wrap="square">
            <a:spAutoFit/>
          </a:bodyPr>
          <a:lstStyle/>
          <a:p>
            <a:pPr marL="285750" indent="-285750">
              <a:buFont typeface="Wingdings" panose="05000000000000000000" pitchFamily="2" charset="2"/>
              <a:buChar char="n"/>
            </a:pPr>
            <a:r>
              <a:rPr lang="zh-CN" altLang="en-US" dirty="0"/>
              <a:t>Frequency allocation also makes resource utilization much higher and achieves optimal system performance. </a:t>
            </a:r>
          </a:p>
        </p:txBody>
      </p:sp>
    </p:spTree>
    <p:extLst>
      <p:ext uri="{BB962C8B-B14F-4D97-AF65-F5344CB8AC3E}">
        <p14:creationId xmlns:p14="http://schemas.microsoft.com/office/powerpoint/2010/main" val="1000131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AEDE1-3F5B-CABE-76BE-B974A6910A20}"/>
            </a:ext>
          </a:extLst>
        </p:cNvPr>
        <p:cNvGrpSpPr/>
        <p:nvPr/>
      </p:nvGrpSpPr>
      <p:grpSpPr>
        <a:xfrm>
          <a:off x="0" y="0"/>
          <a:ext cx="0" cy="0"/>
          <a:chOff x="0" y="0"/>
          <a:chExt cx="0" cy="0"/>
        </a:xfrm>
      </p:grpSpPr>
      <p:sp>
        <p:nvSpPr>
          <p:cNvPr id="13" name="Rectangle 13">
            <a:extLst>
              <a:ext uri="{FF2B5EF4-FFF2-40B4-BE49-F238E27FC236}">
                <a16:creationId xmlns:a16="http://schemas.microsoft.com/office/drawing/2014/main" id="{F98FCDF2-2A7F-4380-5E91-4E0741C5A47E}"/>
              </a:ext>
            </a:extLst>
          </p:cNvPr>
          <p:cNvSpPr>
            <a:spLocks noGrp="1" noChangeArrowheads="1"/>
          </p:cNvSpPr>
          <p:nvPr>
            <p:ph type="sldNum" sz="quarter" idx="12"/>
          </p:nvPr>
        </p:nvSpPr>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A35E387F-2AFD-4412-BECA-89BD774E2834}" type="slidenum">
              <a:rPr lang="en-US" altLang="zh-CN" sz="1200">
                <a:latin typeface="Verdana" panose="020B0604030504040204" pitchFamily="34" charset="0"/>
              </a:rPr>
              <a:pPr>
                <a:spcBef>
                  <a:spcPct val="0"/>
                </a:spcBef>
                <a:buClrTx/>
                <a:buFontTx/>
                <a:buNone/>
              </a:pPr>
              <a:t>22</a:t>
            </a:fld>
            <a:endParaRPr lang="en-US" altLang="zh-CN" sz="1200">
              <a:latin typeface="Verdana" panose="020B0604030504040204" pitchFamily="34" charset="0"/>
            </a:endParaRPr>
          </a:p>
        </p:txBody>
      </p:sp>
      <p:sp>
        <p:nvSpPr>
          <p:cNvPr id="12" name="灯片编号占位符 5">
            <a:extLst>
              <a:ext uri="{FF2B5EF4-FFF2-40B4-BE49-F238E27FC236}">
                <a16:creationId xmlns:a16="http://schemas.microsoft.com/office/drawing/2014/main" id="{E19E1C75-2B66-902D-3FDB-C8B8BC5D13F4}"/>
              </a:ext>
            </a:extLst>
          </p:cNvPr>
          <p:cNvSpPr txBox="1">
            <a:spLocks noGrp="1"/>
          </p:cNvSpPr>
          <p:nvPr/>
        </p:nvSpPr>
        <p:spPr bwMode="auto">
          <a:xfrm>
            <a:off x="3124200" y="6477000"/>
            <a:ext cx="2133600" cy="320675"/>
          </a:xfrm>
          <a:prstGeom prst="rect">
            <a:avLst/>
          </a:prstGeom>
          <a:noFill/>
          <a:ln>
            <a:miter lim="800000"/>
          </a:ln>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fld id="{D3DE31B2-55E1-4170-8A5E-65780013EC6C}" type="slidenum">
              <a:rPr lang="en-US" altLang="zh-CN" sz="1200">
                <a:effectLst>
                  <a:outerShdw blurRad="38100" dist="38100" dir="2700000" algn="tl">
                    <a:srgbClr val="C0C0C0"/>
                  </a:outerShdw>
                </a:effectLst>
                <a:latin typeface="Verdana" panose="020B0604030504040204" pitchFamily="34" charset="0"/>
              </a:rPr>
              <a:pPr algn="ctr" eaLnBrk="1" hangingPunct="1">
                <a:spcBef>
                  <a:spcPct val="0"/>
                </a:spcBef>
                <a:buClrTx/>
                <a:buFontTx/>
                <a:buNone/>
              </a:pPr>
              <a:t>22</a:t>
            </a:fld>
            <a:endParaRPr lang="en-US" altLang="zh-CN" sz="1200" dirty="0">
              <a:effectLst>
                <a:outerShdw blurRad="38100" dist="38100" dir="2700000" algn="tl">
                  <a:srgbClr val="C0C0C0"/>
                </a:outerShdw>
              </a:effectLst>
              <a:latin typeface="Verdana" panose="020B0604030504040204" pitchFamily="34" charset="0"/>
            </a:endParaRPr>
          </a:p>
        </p:txBody>
      </p:sp>
      <p:sp>
        <p:nvSpPr>
          <p:cNvPr id="7172" name="Rectangle 2">
            <a:extLst>
              <a:ext uri="{FF2B5EF4-FFF2-40B4-BE49-F238E27FC236}">
                <a16:creationId xmlns:a16="http://schemas.microsoft.com/office/drawing/2014/main" id="{D10875E8-4298-0F13-7574-DCF91AE6CA2C}"/>
              </a:ext>
            </a:extLst>
          </p:cNvPr>
          <p:cNvSpPr>
            <a:spLocks noGrp="1" noChangeArrowheads="1"/>
          </p:cNvSpPr>
          <p:nvPr>
            <p:ph type="title"/>
          </p:nvPr>
        </p:nvSpPr>
        <p:spPr/>
        <p:txBody>
          <a:bodyPr/>
          <a:lstStyle/>
          <a:p>
            <a:pPr eaLnBrk="1" hangingPunct="1"/>
            <a:endParaRPr lang="zh-CN" altLang="zh-CN">
              <a:ea typeface="宋体" panose="02010600030101010101" pitchFamily="2" charset="-122"/>
            </a:endParaRPr>
          </a:p>
        </p:txBody>
      </p:sp>
      <p:grpSp>
        <p:nvGrpSpPr>
          <p:cNvPr id="7173" name="Group 4">
            <a:extLst>
              <a:ext uri="{FF2B5EF4-FFF2-40B4-BE49-F238E27FC236}">
                <a16:creationId xmlns:a16="http://schemas.microsoft.com/office/drawing/2014/main" id="{C9869421-4E56-183F-509E-136D9C52B1D8}"/>
              </a:ext>
            </a:extLst>
          </p:cNvPr>
          <p:cNvGrpSpPr>
            <a:grpSpLocks/>
          </p:cNvGrpSpPr>
          <p:nvPr/>
        </p:nvGrpSpPr>
        <p:grpSpPr bwMode="auto">
          <a:xfrm>
            <a:off x="1981268" y="2819416"/>
            <a:ext cx="5029200" cy="2438400"/>
            <a:chOff x="1997" y="1314"/>
            <a:chExt cx="1889" cy="1009"/>
          </a:xfrm>
        </p:grpSpPr>
        <p:grpSp>
          <p:nvGrpSpPr>
            <p:cNvPr id="7175" name="Group 5">
              <a:extLst>
                <a:ext uri="{FF2B5EF4-FFF2-40B4-BE49-F238E27FC236}">
                  <a16:creationId xmlns:a16="http://schemas.microsoft.com/office/drawing/2014/main" id="{FCE1CAF9-A057-7F41-B5DE-1CC6F3939EBA}"/>
                </a:ext>
              </a:extLst>
            </p:cNvPr>
            <p:cNvGrpSpPr>
              <a:grpSpLocks/>
            </p:cNvGrpSpPr>
            <p:nvPr/>
          </p:nvGrpSpPr>
          <p:grpSpPr bwMode="auto">
            <a:xfrm>
              <a:off x="1997" y="1404"/>
              <a:ext cx="1889" cy="919"/>
              <a:chOff x="1973" y="1027"/>
              <a:chExt cx="1926" cy="937"/>
            </a:xfrm>
          </p:grpSpPr>
          <p:sp>
            <p:nvSpPr>
              <p:cNvPr id="55302" name="Oval 6">
                <a:extLst>
                  <a:ext uri="{FF2B5EF4-FFF2-40B4-BE49-F238E27FC236}">
                    <a16:creationId xmlns:a16="http://schemas.microsoft.com/office/drawing/2014/main" id="{3340726C-6244-48B6-D303-5C521FF8B5BA}"/>
                  </a:ext>
                </a:extLst>
              </p:cNvPr>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ln>
              <a:effectLst/>
            </p:spPr>
            <p:txBody>
              <a:bodyPr wrap="none" anchor="ctr"/>
              <a:lstStyle/>
              <a:p>
                <a:pPr eaLnBrk="1" hangingPunct="1">
                  <a:defRPr/>
                </a:pPr>
                <a:endParaRPr lang="zh-CN" altLang="en-US"/>
              </a:p>
            </p:txBody>
          </p:sp>
          <p:sp>
            <p:nvSpPr>
              <p:cNvPr id="55303" name="Oval 7">
                <a:extLst>
                  <a:ext uri="{FF2B5EF4-FFF2-40B4-BE49-F238E27FC236}">
                    <a16:creationId xmlns:a16="http://schemas.microsoft.com/office/drawing/2014/main" id="{13E163C4-E733-31FA-AFE2-3757FE931C8C}"/>
                  </a:ext>
                </a:extLst>
              </p:cNvPr>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ln>
              <a:effectLst/>
            </p:spPr>
            <p:txBody>
              <a:bodyPr wrap="none" anchor="ctr"/>
              <a:lstStyle/>
              <a:p>
                <a:pPr eaLnBrk="1" hangingPunct="1">
                  <a:defRPr/>
                </a:pPr>
                <a:endParaRPr lang="zh-CN" altLang="en-US"/>
              </a:p>
            </p:txBody>
          </p:sp>
        </p:grpSp>
        <p:sp>
          <p:nvSpPr>
            <p:cNvPr id="55304" name="Oval 8">
              <a:extLst>
                <a:ext uri="{FF2B5EF4-FFF2-40B4-BE49-F238E27FC236}">
                  <a16:creationId xmlns:a16="http://schemas.microsoft.com/office/drawing/2014/main" id="{FFF0DEFB-D505-A201-F4AA-652CC996D648}"/>
                </a:ext>
              </a:extLst>
            </p:cNvPr>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eaLnBrk="1" hangingPunct="1">
                <a:defRPr/>
              </a:pPr>
              <a:endParaRPr lang="zh-CN" altLang="en-US"/>
            </a:p>
          </p:txBody>
        </p:sp>
        <p:sp>
          <p:nvSpPr>
            <p:cNvPr id="55305" name="Oval 9">
              <a:extLst>
                <a:ext uri="{FF2B5EF4-FFF2-40B4-BE49-F238E27FC236}">
                  <a16:creationId xmlns:a16="http://schemas.microsoft.com/office/drawing/2014/main" id="{F3A9BC99-8635-4D9A-8327-6D3B06A4B9D9}"/>
                </a:ext>
              </a:extLst>
            </p:cNvPr>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eaLnBrk="1" hangingPunct="1">
                <a:defRPr/>
              </a:pPr>
              <a:endParaRPr lang="zh-CN" altLang="en-US"/>
            </a:p>
          </p:txBody>
        </p:sp>
        <p:sp>
          <p:nvSpPr>
            <p:cNvPr id="55306" name="Oval 10">
              <a:extLst>
                <a:ext uri="{FF2B5EF4-FFF2-40B4-BE49-F238E27FC236}">
                  <a16:creationId xmlns:a16="http://schemas.microsoft.com/office/drawing/2014/main" id="{DD51510B-8816-F968-A1C1-8881C050C294}"/>
                </a:ext>
              </a:extLst>
            </p:cNvPr>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eaLnBrk="1" hangingPunct="1">
                <a:defRPr/>
              </a:pPr>
              <a:endParaRPr lang="zh-CN" altLang="en-US"/>
            </a:p>
          </p:txBody>
        </p:sp>
        <p:sp>
          <p:nvSpPr>
            <p:cNvPr id="55307" name="Oval 11">
              <a:extLst>
                <a:ext uri="{FF2B5EF4-FFF2-40B4-BE49-F238E27FC236}">
                  <a16:creationId xmlns:a16="http://schemas.microsoft.com/office/drawing/2014/main" id="{720E2843-CB83-7291-2B65-70CAC3D7538C}"/>
                </a:ext>
              </a:extLst>
            </p:cNvPr>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eaLnBrk="1" hangingPunct="1">
                <a:defRPr/>
              </a:pPr>
              <a:endParaRPr lang="zh-CN" altLang="en-US"/>
            </a:p>
          </p:txBody>
        </p:sp>
      </p:grpSp>
      <p:sp>
        <p:nvSpPr>
          <p:cNvPr id="7174" name="Rectangle 3">
            <a:extLst>
              <a:ext uri="{FF2B5EF4-FFF2-40B4-BE49-F238E27FC236}">
                <a16:creationId xmlns:a16="http://schemas.microsoft.com/office/drawing/2014/main" id="{9D2B1953-3D18-683A-1F09-F61F18363544}"/>
              </a:ext>
            </a:extLst>
          </p:cNvPr>
          <p:cNvSpPr>
            <a:spLocks noGrp="1" noChangeArrowheads="1"/>
          </p:cNvSpPr>
          <p:nvPr>
            <p:ph idx="1"/>
          </p:nvPr>
        </p:nvSpPr>
        <p:spPr>
          <a:xfrm>
            <a:off x="2518271" y="3547118"/>
            <a:ext cx="3900358" cy="533400"/>
          </a:xfrm>
        </p:spPr>
        <p:txBody>
          <a:bodyPr/>
          <a:lstStyle/>
          <a:p>
            <a:pPr algn="ctr">
              <a:spcBef>
                <a:spcPct val="0"/>
              </a:spcBef>
              <a:buClrTx/>
              <a:buFontTx/>
              <a:buNone/>
            </a:pPr>
            <a:r>
              <a:rPr lang="en-US" altLang="zh-CN" sz="2400" b="1" dirty="0"/>
              <a:t>Index Register</a:t>
            </a:r>
          </a:p>
        </p:txBody>
      </p:sp>
    </p:spTree>
    <p:extLst>
      <p:ext uri="{BB962C8B-B14F-4D97-AF65-F5344CB8AC3E}">
        <p14:creationId xmlns:p14="http://schemas.microsoft.com/office/powerpoint/2010/main" val="4096552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033EA-D84C-3F4D-9DD0-AABF10404DB0}"/>
            </a:ext>
          </a:extLst>
        </p:cNvPr>
        <p:cNvGrpSpPr/>
        <p:nvPr/>
      </p:nvGrpSpPr>
      <p:grpSpPr>
        <a:xfrm>
          <a:off x="0" y="0"/>
          <a:ext cx="0" cy="0"/>
          <a:chOff x="0" y="0"/>
          <a:chExt cx="0" cy="0"/>
        </a:xfrm>
      </p:grpSpPr>
      <p:sp>
        <p:nvSpPr>
          <p:cNvPr id="4" name="Rectangle 13">
            <a:extLst>
              <a:ext uri="{FF2B5EF4-FFF2-40B4-BE49-F238E27FC236}">
                <a16:creationId xmlns:a16="http://schemas.microsoft.com/office/drawing/2014/main" id="{198D47C5-7589-F740-4806-D0F5CD928FE8}"/>
              </a:ext>
            </a:extLst>
          </p:cNvPr>
          <p:cNvSpPr>
            <a:spLocks noGrp="1" noChangeArrowheads="1"/>
          </p:cNvSpPr>
          <p:nvPr>
            <p:ph type="sldNum" sz="quarter" idx="12"/>
          </p:nvPr>
        </p:nvSpPr>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4CC6FF63-B2A3-4645-ACCE-DDD6C568BAC2}" type="slidenum">
              <a:rPr lang="en-US" altLang="zh-CN" sz="1200">
                <a:latin typeface="Verdana" panose="020B0604030504040204" pitchFamily="34" charset="0"/>
              </a:rPr>
              <a:pPr>
                <a:spcBef>
                  <a:spcPct val="0"/>
                </a:spcBef>
                <a:buClrTx/>
                <a:buFontTx/>
                <a:buNone/>
              </a:pPr>
              <a:t>23</a:t>
            </a:fld>
            <a:endParaRPr lang="en-US" altLang="zh-CN" sz="1200">
              <a:latin typeface="Verdana" panose="020B0604030504040204" pitchFamily="34" charset="0"/>
            </a:endParaRPr>
          </a:p>
        </p:txBody>
      </p:sp>
      <p:sp>
        <p:nvSpPr>
          <p:cNvPr id="8195" name="Rectangle 2">
            <a:extLst>
              <a:ext uri="{FF2B5EF4-FFF2-40B4-BE49-F238E27FC236}">
                <a16:creationId xmlns:a16="http://schemas.microsoft.com/office/drawing/2014/main" id="{4EB6CD61-4161-2553-79D2-1DD75FC854AD}"/>
              </a:ext>
            </a:extLst>
          </p:cNvPr>
          <p:cNvSpPr>
            <a:spLocks noGrp="1" noChangeArrowheads="1"/>
          </p:cNvSpPr>
          <p:nvPr>
            <p:ph type="title"/>
          </p:nvPr>
        </p:nvSpPr>
        <p:spPr/>
        <p:txBody>
          <a:bodyPr/>
          <a:lstStyle/>
          <a:p>
            <a:r>
              <a:rPr lang="en-US" altLang="zh-CN" dirty="0">
                <a:ea typeface="宋体" panose="02010600030101010101" pitchFamily="2" charset="-122"/>
              </a:rPr>
              <a:t>Introduction</a:t>
            </a:r>
          </a:p>
        </p:txBody>
      </p:sp>
      <p:sp>
        <p:nvSpPr>
          <p:cNvPr id="3" name="文本框 2">
            <a:extLst>
              <a:ext uri="{FF2B5EF4-FFF2-40B4-BE49-F238E27FC236}">
                <a16:creationId xmlns:a16="http://schemas.microsoft.com/office/drawing/2014/main" id="{1E031840-8220-8581-0DE6-379A2C2E74CC}"/>
              </a:ext>
            </a:extLst>
          </p:cNvPr>
          <p:cNvSpPr txBox="1"/>
          <p:nvPr/>
        </p:nvSpPr>
        <p:spPr>
          <a:xfrm>
            <a:off x="381110" y="1447852"/>
            <a:ext cx="8226816" cy="2862322"/>
          </a:xfrm>
          <a:prstGeom prst="rect">
            <a:avLst/>
          </a:prstGeom>
          <a:noFill/>
        </p:spPr>
        <p:txBody>
          <a:bodyPr wrap="square">
            <a:spAutoFit/>
          </a:bodyPr>
          <a:lstStyle/>
          <a:p>
            <a:pPr marL="457200" indent="-457200">
              <a:buFont typeface="Wingdings" panose="05000000000000000000" pitchFamily="2" charset="2"/>
              <a:buChar char="n"/>
            </a:pPr>
            <a:r>
              <a:rPr lang="en-US" altLang="zh-CN" sz="2000" dirty="0"/>
              <a:t>In computer architecture, registers are high-speed memories located inside the CPU that are used to store and execute data and instructions during computation. </a:t>
            </a:r>
          </a:p>
          <a:p>
            <a:pPr marL="457200" indent="-457200">
              <a:buFont typeface="Wingdings" panose="05000000000000000000" pitchFamily="2" charset="2"/>
              <a:buChar char="n"/>
            </a:pPr>
            <a:r>
              <a:rPr lang="en-US" altLang="zh-CN" sz="2000" dirty="0"/>
              <a:t>When two variables exist at the same time, they can not be placed in the same register, registers to store information can not be stored in a unit at the same time to store two pieces of information, at this time the need for two registers to save two pieces of information. </a:t>
            </a:r>
          </a:p>
          <a:p>
            <a:pPr marL="457200" indent="-457200">
              <a:buFont typeface="Wingdings" panose="05000000000000000000" pitchFamily="2" charset="2"/>
              <a:buChar char="n"/>
            </a:pPr>
            <a:endParaRPr lang="en-US" altLang="zh-CN" sz="2000" dirty="0"/>
          </a:p>
        </p:txBody>
      </p:sp>
      <p:pic>
        <p:nvPicPr>
          <p:cNvPr id="5" name="图片 4">
            <a:extLst>
              <a:ext uri="{FF2B5EF4-FFF2-40B4-BE49-F238E27FC236}">
                <a16:creationId xmlns:a16="http://schemas.microsoft.com/office/drawing/2014/main" id="{7EF10796-AA84-CE20-4660-C94B0EB8575B}"/>
              </a:ext>
            </a:extLst>
          </p:cNvPr>
          <p:cNvPicPr>
            <a:picLocks noChangeAspect="1"/>
          </p:cNvPicPr>
          <p:nvPr/>
        </p:nvPicPr>
        <p:blipFill>
          <a:blip r:embed="rId2"/>
          <a:stretch>
            <a:fillRect/>
          </a:stretch>
        </p:blipFill>
        <p:spPr>
          <a:xfrm>
            <a:off x="2590852" y="3811110"/>
            <a:ext cx="4495682" cy="2315052"/>
          </a:xfrm>
          <a:prstGeom prst="rect">
            <a:avLst/>
          </a:prstGeom>
        </p:spPr>
      </p:pic>
    </p:spTree>
    <p:extLst>
      <p:ext uri="{BB962C8B-B14F-4D97-AF65-F5344CB8AC3E}">
        <p14:creationId xmlns:p14="http://schemas.microsoft.com/office/powerpoint/2010/main" val="822522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1595B-3B38-2388-D843-BEDBF86D6154}"/>
            </a:ext>
          </a:extLst>
        </p:cNvPr>
        <p:cNvGrpSpPr/>
        <p:nvPr/>
      </p:nvGrpSpPr>
      <p:grpSpPr>
        <a:xfrm>
          <a:off x="0" y="0"/>
          <a:ext cx="0" cy="0"/>
          <a:chOff x="0" y="0"/>
          <a:chExt cx="0" cy="0"/>
        </a:xfrm>
      </p:grpSpPr>
      <p:sp>
        <p:nvSpPr>
          <p:cNvPr id="4" name="Rectangle 13">
            <a:extLst>
              <a:ext uri="{FF2B5EF4-FFF2-40B4-BE49-F238E27FC236}">
                <a16:creationId xmlns:a16="http://schemas.microsoft.com/office/drawing/2014/main" id="{F3AEC55B-CAA2-06EF-D14D-005B5CB0069E}"/>
              </a:ext>
            </a:extLst>
          </p:cNvPr>
          <p:cNvSpPr>
            <a:spLocks noGrp="1" noChangeArrowheads="1"/>
          </p:cNvSpPr>
          <p:nvPr>
            <p:ph type="sldNum" sz="quarter" idx="12"/>
          </p:nvPr>
        </p:nvSpPr>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4CC6FF63-B2A3-4645-ACCE-DDD6C568BAC2}" type="slidenum">
              <a:rPr lang="en-US" altLang="zh-CN" sz="1200">
                <a:latin typeface="Verdana" panose="020B0604030504040204" pitchFamily="34" charset="0"/>
              </a:rPr>
              <a:pPr>
                <a:spcBef>
                  <a:spcPct val="0"/>
                </a:spcBef>
                <a:buClrTx/>
                <a:buFontTx/>
                <a:buNone/>
              </a:pPr>
              <a:t>24</a:t>
            </a:fld>
            <a:endParaRPr lang="en-US" altLang="zh-CN" sz="1200">
              <a:latin typeface="Verdana" panose="020B0604030504040204" pitchFamily="34" charset="0"/>
            </a:endParaRPr>
          </a:p>
        </p:txBody>
      </p:sp>
      <p:sp>
        <p:nvSpPr>
          <p:cNvPr id="8195" name="Rectangle 2">
            <a:extLst>
              <a:ext uri="{FF2B5EF4-FFF2-40B4-BE49-F238E27FC236}">
                <a16:creationId xmlns:a16="http://schemas.microsoft.com/office/drawing/2014/main" id="{32C5C5C4-BDE7-2B4F-389C-707102061E48}"/>
              </a:ext>
            </a:extLst>
          </p:cNvPr>
          <p:cNvSpPr>
            <a:spLocks noGrp="1" noChangeArrowheads="1"/>
          </p:cNvSpPr>
          <p:nvPr>
            <p:ph type="title"/>
          </p:nvPr>
        </p:nvSpPr>
        <p:spPr/>
        <p:txBody>
          <a:bodyPr/>
          <a:lstStyle/>
          <a:p>
            <a:r>
              <a:rPr lang="en-US" altLang="zh-CN" dirty="0">
                <a:ea typeface="宋体" panose="02010600030101010101" pitchFamily="2" charset="-122"/>
              </a:rPr>
              <a:t>Modeling</a:t>
            </a:r>
          </a:p>
        </p:txBody>
      </p:sp>
      <p:sp>
        <p:nvSpPr>
          <p:cNvPr id="11" name="箭头: 下 10">
            <a:extLst>
              <a:ext uri="{FF2B5EF4-FFF2-40B4-BE49-F238E27FC236}">
                <a16:creationId xmlns:a16="http://schemas.microsoft.com/office/drawing/2014/main" id="{19A93591-D5F6-9264-CB0D-C16C2413AA83}"/>
              </a:ext>
            </a:extLst>
          </p:cNvPr>
          <p:cNvSpPr/>
          <p:nvPr/>
        </p:nvSpPr>
        <p:spPr>
          <a:xfrm rot="16200000">
            <a:off x="4909117" y="5430324"/>
            <a:ext cx="277084" cy="4202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CA10EDE-5CB1-5ACA-3AAB-F2B6F4E9C46B}"/>
              </a:ext>
            </a:extLst>
          </p:cNvPr>
          <p:cNvSpPr txBox="1"/>
          <p:nvPr/>
        </p:nvSpPr>
        <p:spPr>
          <a:xfrm>
            <a:off x="152516" y="1524050"/>
            <a:ext cx="8838968" cy="2862322"/>
          </a:xfrm>
          <a:prstGeom prst="rect">
            <a:avLst/>
          </a:prstGeom>
          <a:noFill/>
        </p:spPr>
        <p:txBody>
          <a:bodyPr wrap="square">
            <a:spAutoFit/>
          </a:bodyPr>
          <a:lstStyle/>
          <a:p>
            <a:pPr marL="342900" indent="-342900">
              <a:buFont typeface="Wingdings" panose="05000000000000000000" pitchFamily="2" charset="2"/>
              <a:buChar char="n"/>
            </a:pPr>
            <a:r>
              <a:rPr lang="en-US" altLang="zh-CN" sz="2000" dirty="0"/>
              <a:t>The life cycles of a and b, a and c, d and c, and d and b overlap, so a can't be in the same register as </a:t>
            </a:r>
            <a:r>
              <a:rPr lang="en-US" altLang="zh-CN" sz="2000" dirty="0" err="1"/>
              <a:t>bc</a:t>
            </a:r>
            <a:r>
              <a:rPr lang="en-US" altLang="zh-CN" sz="2000" dirty="0"/>
              <a:t>, and d can't be in the same register as </a:t>
            </a:r>
            <a:r>
              <a:rPr lang="en-US" altLang="zh-CN" sz="2000" dirty="0" err="1"/>
              <a:t>bc</a:t>
            </a:r>
            <a:r>
              <a:rPr lang="en-US" altLang="zh-CN" sz="2000" dirty="0"/>
              <a:t>, and you can make ad in the same register and </a:t>
            </a:r>
            <a:r>
              <a:rPr lang="en-US" altLang="zh-CN" sz="2000" dirty="0" err="1"/>
              <a:t>bc</a:t>
            </a:r>
            <a:r>
              <a:rPr lang="en-US" altLang="zh-CN" sz="2000" dirty="0"/>
              <a:t> in the same register. </a:t>
            </a:r>
          </a:p>
          <a:p>
            <a:pPr marL="342900" indent="-342900">
              <a:buFont typeface="Wingdings" panose="05000000000000000000" pitchFamily="2" charset="2"/>
              <a:buChar char="n"/>
            </a:pPr>
            <a:r>
              <a:rPr lang="en-US" altLang="zh-CN" sz="2000" dirty="0"/>
              <a:t>Graph coloring methods use intersecting graphs to indicate whether the lifetimes of program variables intersect or not, and the problem of assigning registers to variables can be approximated as coloring an intersecting graph: intersecting nodes in an intersecting graph cannot be colored the same way; each color corresponds to a register. </a:t>
            </a:r>
            <a:endParaRPr lang="zh-CN" altLang="en-US" sz="2000" dirty="0"/>
          </a:p>
        </p:txBody>
      </p:sp>
      <p:pic>
        <p:nvPicPr>
          <p:cNvPr id="5" name="图片 4">
            <a:extLst>
              <a:ext uri="{FF2B5EF4-FFF2-40B4-BE49-F238E27FC236}">
                <a16:creationId xmlns:a16="http://schemas.microsoft.com/office/drawing/2014/main" id="{05C87F19-F56F-5E84-24A3-CA66C2372168}"/>
              </a:ext>
            </a:extLst>
          </p:cNvPr>
          <p:cNvPicPr>
            <a:picLocks noChangeAspect="1"/>
          </p:cNvPicPr>
          <p:nvPr/>
        </p:nvPicPr>
        <p:blipFill>
          <a:blip r:embed="rId2"/>
          <a:stretch>
            <a:fillRect/>
          </a:stretch>
        </p:blipFill>
        <p:spPr>
          <a:xfrm>
            <a:off x="1219288" y="4772508"/>
            <a:ext cx="3098242" cy="1595440"/>
          </a:xfrm>
          <a:prstGeom prst="rect">
            <a:avLst/>
          </a:prstGeom>
        </p:spPr>
      </p:pic>
      <p:pic>
        <p:nvPicPr>
          <p:cNvPr id="7" name="图片 6">
            <a:extLst>
              <a:ext uri="{FF2B5EF4-FFF2-40B4-BE49-F238E27FC236}">
                <a16:creationId xmlns:a16="http://schemas.microsoft.com/office/drawing/2014/main" id="{665073DF-03B5-4357-5E66-02DB809583F5}"/>
              </a:ext>
            </a:extLst>
          </p:cNvPr>
          <p:cNvPicPr>
            <a:picLocks noChangeAspect="1"/>
          </p:cNvPicPr>
          <p:nvPr/>
        </p:nvPicPr>
        <p:blipFill>
          <a:blip r:embed="rId3"/>
          <a:stretch>
            <a:fillRect/>
          </a:stretch>
        </p:blipFill>
        <p:spPr>
          <a:xfrm>
            <a:off x="5638772" y="4457231"/>
            <a:ext cx="1371564" cy="2019769"/>
          </a:xfrm>
          <a:prstGeom prst="rect">
            <a:avLst/>
          </a:prstGeom>
        </p:spPr>
      </p:pic>
    </p:spTree>
    <p:extLst>
      <p:ext uri="{BB962C8B-B14F-4D97-AF65-F5344CB8AC3E}">
        <p14:creationId xmlns:p14="http://schemas.microsoft.com/office/powerpoint/2010/main" val="625815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a:extLst>
              <a:ext uri="{FF2B5EF4-FFF2-40B4-BE49-F238E27FC236}">
                <a16:creationId xmlns:a16="http://schemas.microsoft.com/office/drawing/2014/main" id="{B93AA674-4BE3-6BF6-70B4-D01427D8A117}"/>
              </a:ext>
            </a:extLst>
          </p:cNvPr>
          <p:cNvSpPr>
            <a:spLocks noGrp="1" noChangeArrowheads="1"/>
          </p:cNvSpPr>
          <p:nvPr>
            <p:ph type="title" idx="4294967295"/>
          </p:nvPr>
        </p:nvSpPr>
        <p:spPr/>
        <p:txBody>
          <a:bodyPr/>
          <a:lstStyle/>
          <a:p>
            <a:r>
              <a:rPr lang="zh-CN" altLang="en-US" dirty="0">
                <a:ea typeface="宋体" panose="02010600030101010101" pitchFamily="2" charset="-122"/>
              </a:rPr>
              <a:t>第四章课堂活动</a:t>
            </a:r>
            <a:endParaRPr lang="zh-CN" altLang="zh-CN" dirty="0">
              <a:ea typeface="宋体" panose="02010600030101010101" pitchFamily="2" charset="-122"/>
            </a:endParaRPr>
          </a:p>
        </p:txBody>
      </p:sp>
      <p:sp>
        <p:nvSpPr>
          <p:cNvPr id="60420" name="灯片编号占位符 4">
            <a:extLst>
              <a:ext uri="{FF2B5EF4-FFF2-40B4-BE49-F238E27FC236}">
                <a16:creationId xmlns:a16="http://schemas.microsoft.com/office/drawing/2014/main" id="{4B787EDC-B8E0-4FCF-A018-BA99AF30866D}"/>
              </a:ext>
            </a:extLst>
          </p:cNvPr>
          <p:cNvSpPr txBox="1">
            <a:spLocks noGrp="1" noChangeArrowheads="1"/>
          </p:cNvSpPr>
          <p:nvPr/>
        </p:nvSpPr>
        <p:spPr bwMode="auto">
          <a:xfrm>
            <a:off x="3124200" y="6477000"/>
            <a:ext cx="2133600" cy="320675"/>
          </a:xfrm>
          <a:prstGeom prst="rect">
            <a:avLst/>
          </a:prstGeom>
          <a:noFill/>
          <a:ln w="9525">
            <a:noFill/>
            <a:miter lim="800000"/>
          </a:ln>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Font typeface="Arial" panose="020B0604020202020204" pitchFamily="34" charset="0"/>
              <a:buNone/>
            </a:pPr>
            <a:fld id="{8914FF9B-2215-4A8A-95FA-0350807723C1}" type="slidenum">
              <a:rPr lang="en-US" altLang="zh-CN" sz="1200">
                <a:effectLst>
                  <a:outerShdw blurRad="38100" dist="38100" dir="2700000" algn="tl">
                    <a:srgbClr val="C0C0C0"/>
                  </a:outerShdw>
                </a:effectLst>
                <a:latin typeface="Verdana" panose="020B0604030504040204" pitchFamily="34" charset="0"/>
              </a:rPr>
              <a:pPr algn="ctr" eaLnBrk="1" hangingPunct="1">
                <a:spcBef>
                  <a:spcPct val="0"/>
                </a:spcBef>
                <a:buClrTx/>
                <a:buFont typeface="Arial" panose="020B0604020202020204" pitchFamily="34" charset="0"/>
                <a:buNone/>
              </a:pPr>
              <a:t>25</a:t>
            </a:fld>
            <a:endParaRPr lang="en-US" altLang="zh-CN" sz="1200">
              <a:effectLst>
                <a:outerShdw blurRad="38100" dist="38100" dir="2700000" algn="tl">
                  <a:srgbClr val="C0C0C0"/>
                </a:outerShdw>
              </a:effectLst>
              <a:latin typeface="Verdana" panose="020B0604030504040204" pitchFamily="34" charset="0"/>
            </a:endParaRPr>
          </a:p>
        </p:txBody>
      </p:sp>
      <p:sp>
        <p:nvSpPr>
          <p:cNvPr id="3" name="文本框 2">
            <a:extLst>
              <a:ext uri="{FF2B5EF4-FFF2-40B4-BE49-F238E27FC236}">
                <a16:creationId xmlns:a16="http://schemas.microsoft.com/office/drawing/2014/main" id="{B14CED99-2F2C-6CB7-5FBA-00FA114AD727}"/>
              </a:ext>
            </a:extLst>
          </p:cNvPr>
          <p:cNvSpPr txBox="1"/>
          <p:nvPr/>
        </p:nvSpPr>
        <p:spPr>
          <a:xfrm>
            <a:off x="457308" y="1676446"/>
            <a:ext cx="8457978" cy="4154984"/>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400" dirty="0">
                <a:solidFill>
                  <a:srgbClr val="000000"/>
                </a:solidFill>
              </a:rPr>
              <a:t>请各位同学参考以上案例，寻找生活中能够用命题逻辑或者推理规则表示的案例，并组队制作</a:t>
            </a:r>
            <a:r>
              <a:rPr lang="en-US" altLang="zh-CN" sz="2400" dirty="0">
                <a:solidFill>
                  <a:srgbClr val="000000"/>
                </a:solidFill>
              </a:rPr>
              <a:t>PPT</a:t>
            </a:r>
            <a:r>
              <a:rPr lang="zh-CN" altLang="en-US" sz="2400" dirty="0">
                <a:solidFill>
                  <a:srgbClr val="000000"/>
                </a:solidFill>
              </a:rPr>
              <a:t>。各组的</a:t>
            </a:r>
            <a:r>
              <a:rPr lang="en-US" altLang="zh-CN" sz="2400" dirty="0">
                <a:solidFill>
                  <a:srgbClr val="000000"/>
                </a:solidFill>
              </a:rPr>
              <a:t>PPT</a:t>
            </a:r>
            <a:r>
              <a:rPr lang="zh-CN" altLang="en-US" sz="2400" dirty="0">
                <a:solidFill>
                  <a:srgbClr val="000000"/>
                </a:solidFill>
              </a:rPr>
              <a:t>会进行评分，优秀的</a:t>
            </a:r>
            <a:r>
              <a:rPr lang="en-US" altLang="zh-CN" sz="2400" dirty="0">
                <a:solidFill>
                  <a:srgbClr val="000000"/>
                </a:solidFill>
              </a:rPr>
              <a:t>PPT</a:t>
            </a:r>
            <a:r>
              <a:rPr lang="zh-CN" altLang="en-US" sz="2400" dirty="0">
                <a:solidFill>
                  <a:srgbClr val="000000"/>
                </a:solidFill>
              </a:rPr>
              <a:t>会推荐在课堂上展示并给予奖励。</a:t>
            </a:r>
            <a:endParaRPr lang="en-US" altLang="zh-CN" sz="2400" dirty="0">
              <a:solidFill>
                <a:srgbClr val="000000"/>
              </a:solidFill>
            </a:endParaRPr>
          </a:p>
          <a:p>
            <a:pPr marL="457200" indent="-457200">
              <a:buFont typeface="Wingdings" panose="05000000000000000000" pitchFamily="2" charset="2"/>
              <a:buChar char="Ø"/>
            </a:pPr>
            <a:r>
              <a:rPr lang="en-US" altLang="zh-CN" sz="2400" dirty="0">
                <a:solidFill>
                  <a:srgbClr val="000000"/>
                </a:solidFill>
              </a:rPr>
              <a:t>PPT</a:t>
            </a:r>
            <a:r>
              <a:rPr lang="zh-CN" altLang="en-US" sz="2400" dirty="0">
                <a:solidFill>
                  <a:srgbClr val="000000"/>
                </a:solidFill>
              </a:rPr>
              <a:t>需要包括</a:t>
            </a:r>
            <a:r>
              <a:rPr lang="en-US" altLang="zh-CN" sz="2400" dirty="0">
                <a:solidFill>
                  <a:srgbClr val="000000"/>
                </a:solidFill>
              </a:rPr>
              <a:t>:</a:t>
            </a:r>
          </a:p>
          <a:p>
            <a:pPr indent="457200"/>
            <a:r>
              <a:rPr lang="en-US" altLang="zh-CN" sz="2400" dirty="0">
                <a:solidFill>
                  <a:srgbClr val="000000"/>
                </a:solidFill>
              </a:rPr>
              <a:t>1</a:t>
            </a:r>
            <a:r>
              <a:rPr lang="zh-CN" altLang="en-US" sz="2400" dirty="0">
                <a:solidFill>
                  <a:srgbClr val="000000"/>
                </a:solidFill>
              </a:rPr>
              <a:t>、问题描述</a:t>
            </a:r>
            <a:endParaRPr lang="en-US" altLang="zh-CN" sz="2400" dirty="0">
              <a:solidFill>
                <a:srgbClr val="000000"/>
              </a:solidFill>
            </a:endParaRPr>
          </a:p>
          <a:p>
            <a:pPr indent="457200"/>
            <a:r>
              <a:rPr lang="en-US" altLang="zh-CN" sz="2400" dirty="0">
                <a:solidFill>
                  <a:srgbClr val="000000"/>
                </a:solidFill>
              </a:rPr>
              <a:t>2</a:t>
            </a:r>
            <a:r>
              <a:rPr lang="zh-CN" altLang="en-US" sz="2400" dirty="0">
                <a:solidFill>
                  <a:srgbClr val="000000"/>
                </a:solidFill>
              </a:rPr>
              <a:t>、模型分析（问题所需的本章知识点）</a:t>
            </a:r>
            <a:endParaRPr lang="en-US" altLang="zh-CN" sz="2400" dirty="0">
              <a:solidFill>
                <a:srgbClr val="000000"/>
              </a:solidFill>
            </a:endParaRPr>
          </a:p>
          <a:p>
            <a:pPr indent="457200"/>
            <a:r>
              <a:rPr lang="en-US" altLang="zh-CN" sz="2400" dirty="0">
                <a:solidFill>
                  <a:srgbClr val="000000"/>
                </a:solidFill>
              </a:rPr>
              <a:t>3</a:t>
            </a:r>
            <a:r>
              <a:rPr lang="zh-CN" altLang="en-US" sz="2400" dirty="0">
                <a:solidFill>
                  <a:srgbClr val="000000"/>
                </a:solidFill>
              </a:rPr>
              <a:t>、应用效果（问题建模后的公式或推理过程）</a:t>
            </a:r>
            <a:endParaRPr lang="en-US" altLang="zh-CN" sz="2400" dirty="0">
              <a:solidFill>
                <a:srgbClr val="000000"/>
              </a:solidFill>
            </a:endParaRPr>
          </a:p>
          <a:p>
            <a:pPr indent="457200"/>
            <a:r>
              <a:rPr lang="en-US" altLang="zh-CN" sz="2400" dirty="0">
                <a:solidFill>
                  <a:srgbClr val="000000"/>
                </a:solidFill>
              </a:rPr>
              <a:t>4</a:t>
            </a:r>
            <a:r>
              <a:rPr lang="zh-CN" altLang="en-US" sz="2400" dirty="0">
                <a:solidFill>
                  <a:srgbClr val="000000"/>
                </a:solidFill>
              </a:rPr>
              <a:t>、总结（知识点应用的总结）</a:t>
            </a:r>
            <a:endParaRPr lang="en-US" altLang="zh-CN" sz="2400" dirty="0">
              <a:solidFill>
                <a:srgbClr val="000000"/>
              </a:solidFill>
            </a:endParaRPr>
          </a:p>
          <a:p>
            <a:pPr marL="457200" indent="-457200">
              <a:buFont typeface="Wingdings" panose="05000000000000000000" pitchFamily="2" charset="2"/>
              <a:buChar char="Ø"/>
            </a:pPr>
            <a:r>
              <a:rPr lang="zh-CN" altLang="en-US" sz="2400" dirty="0">
                <a:solidFill>
                  <a:srgbClr val="000000"/>
                </a:solidFill>
              </a:rPr>
              <a:t>各组课下完成</a:t>
            </a:r>
            <a:r>
              <a:rPr lang="en-US" altLang="zh-CN" sz="2400" dirty="0">
                <a:solidFill>
                  <a:srgbClr val="000000"/>
                </a:solidFill>
              </a:rPr>
              <a:t>PPT</a:t>
            </a:r>
            <a:r>
              <a:rPr lang="zh-CN" altLang="en-US" sz="2400" dirty="0">
                <a:solidFill>
                  <a:srgbClr val="000000"/>
                </a:solidFill>
              </a:rPr>
              <a:t>，准备时间为一周（</a:t>
            </a:r>
            <a:r>
              <a:rPr lang="en-US" altLang="zh-CN" sz="2400">
                <a:solidFill>
                  <a:srgbClr val="FF0000"/>
                </a:solidFill>
              </a:rPr>
              <a:t>12.10</a:t>
            </a:r>
            <a:r>
              <a:rPr lang="zh-CN" altLang="en-US" sz="2400">
                <a:solidFill>
                  <a:srgbClr val="000000"/>
                </a:solidFill>
              </a:rPr>
              <a:t>之前</a:t>
            </a:r>
            <a:r>
              <a:rPr lang="zh-CN" altLang="en-US" sz="2400" dirty="0">
                <a:solidFill>
                  <a:srgbClr val="000000"/>
                </a:solidFill>
              </a:rPr>
              <a:t>提交到指定链接）。</a:t>
            </a:r>
            <a:endParaRPr lang="en-US" altLang="zh-CN" sz="2400" dirty="0">
              <a:solidFill>
                <a:srgbClr val="000000"/>
              </a:solidFill>
            </a:endParaRPr>
          </a:p>
          <a:p>
            <a:endParaRPr lang="zh-CN" altLang="en-US" sz="2400" dirty="0">
              <a:solidFill>
                <a:srgbClr val="000000"/>
              </a:solidFill>
            </a:endParaRPr>
          </a:p>
        </p:txBody>
      </p:sp>
    </p:spTree>
    <p:extLst>
      <p:ext uri="{BB962C8B-B14F-4D97-AF65-F5344CB8AC3E}">
        <p14:creationId xmlns:p14="http://schemas.microsoft.com/office/powerpoint/2010/main" val="205184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2">
            <a:extLst>
              <a:ext uri="{FF2B5EF4-FFF2-40B4-BE49-F238E27FC236}">
                <a16:creationId xmlns:a16="http://schemas.microsoft.com/office/drawing/2014/main" id="{10653075-2D66-530E-C67B-972F4E17143D}"/>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4D92F823-73CB-4439-A05C-B09C536B845B}" type="slidenum">
              <a:rPr lang="en-US" altLang="zh-CN" sz="1200"/>
              <a:pPr>
                <a:spcBef>
                  <a:spcPct val="0"/>
                </a:spcBef>
                <a:buClrTx/>
                <a:buFontTx/>
                <a:buNone/>
              </a:pPr>
              <a:t>26</a:t>
            </a:fld>
            <a:endParaRPr lang="en-US" altLang="zh-CN" sz="1200"/>
          </a:p>
        </p:txBody>
      </p:sp>
      <p:sp>
        <p:nvSpPr>
          <p:cNvPr id="34819" name="Rectangle 12">
            <a:extLst>
              <a:ext uri="{FF2B5EF4-FFF2-40B4-BE49-F238E27FC236}">
                <a16:creationId xmlns:a16="http://schemas.microsoft.com/office/drawing/2014/main" id="{17972AB9-8AAB-D6B7-A580-5D1DCE6ECCE6}"/>
              </a:ext>
            </a:extLst>
          </p:cNvPr>
          <p:cNvSpPr txBox="1">
            <a:spLocks noGrp="1" noChangeArrowheads="1"/>
          </p:cNvSpPr>
          <p:nvPr/>
        </p:nvSpPr>
        <p:spPr bwMode="auto">
          <a:xfrm>
            <a:off x="6553200" y="6553200"/>
            <a:ext cx="2133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ClrTx/>
              <a:buFontTx/>
              <a:buNone/>
            </a:pPr>
            <a:fld id="{ABABFD86-8B00-434A-B4BC-58EFF3F92D57}" type="slidenum">
              <a:rPr lang="en-US" altLang="zh-CN" sz="1200"/>
              <a:pPr algn="r" eaLnBrk="1" hangingPunct="1">
                <a:spcBef>
                  <a:spcPct val="0"/>
                </a:spcBef>
                <a:buClrTx/>
                <a:buFontTx/>
                <a:buNone/>
              </a:pPr>
              <a:t>26</a:t>
            </a:fld>
            <a:endParaRPr lang="en-US" altLang="zh-CN" sz="1200"/>
          </a:p>
        </p:txBody>
      </p:sp>
      <p:sp>
        <p:nvSpPr>
          <p:cNvPr id="34820" name="Rectangle 2">
            <a:extLst>
              <a:ext uri="{FF2B5EF4-FFF2-40B4-BE49-F238E27FC236}">
                <a16:creationId xmlns:a16="http://schemas.microsoft.com/office/drawing/2014/main" id="{53C3163F-9A65-B393-46F0-3265A4F61574}"/>
              </a:ext>
            </a:extLst>
          </p:cNvPr>
          <p:cNvSpPr>
            <a:spLocks noGrp="1" noChangeArrowheads="1"/>
          </p:cNvSpPr>
          <p:nvPr>
            <p:ph type="subTitle" idx="1"/>
          </p:nvPr>
        </p:nvSpPr>
        <p:spPr bwMode="auto">
          <a:xfrm>
            <a:off x="2819400" y="4953000"/>
            <a:ext cx="5167313" cy="414338"/>
          </a:xfrm>
        </p:spPr>
        <p:txBody>
          <a:bodyPr/>
          <a:lstStyle/>
          <a:p>
            <a:pPr algn="dist" eaLnBrk="1" hangingPunct="1">
              <a:lnSpc>
                <a:spcPct val="80000"/>
              </a:lnSpc>
            </a:pPr>
            <a:r>
              <a:rPr lang="en-US" altLang="zh-CN" sz="1800" b="1">
                <a:solidFill>
                  <a:schemeClr val="bg1"/>
                </a:solidFill>
                <a:latin typeface="Arial" panose="020B0604020202020204" pitchFamily="34" charset="0"/>
                <a:ea typeface="宋体" panose="02010600030101010101" pitchFamily="2" charset="-122"/>
              </a:rPr>
              <a:t>Click to edit company slogan .</a:t>
            </a:r>
          </a:p>
        </p:txBody>
      </p:sp>
      <p:sp>
        <p:nvSpPr>
          <p:cNvPr id="2" name="矩形 1">
            <a:extLst>
              <a:ext uri="{FF2B5EF4-FFF2-40B4-BE49-F238E27FC236}">
                <a16:creationId xmlns:a16="http://schemas.microsoft.com/office/drawing/2014/main" id="{2C04105B-69AF-FB20-2CA0-5BE8AA0DD8B2}"/>
              </a:ext>
            </a:extLst>
          </p:cNvPr>
          <p:cNvSpPr/>
          <p:nvPr/>
        </p:nvSpPr>
        <p:spPr>
          <a:xfrm>
            <a:off x="1003046" y="4652337"/>
            <a:ext cx="7378853" cy="1015663"/>
          </a:xfrm>
          <a:prstGeom prst="rect">
            <a:avLst/>
          </a:prstGeom>
          <a:noFill/>
        </p:spPr>
        <p:txBody>
          <a:bodyPr wrap="square" lIns="91440" tIns="45720" rIns="91440" bIns="45720">
            <a:spAutoFit/>
          </a:bodyPr>
          <a:lstStyle/>
          <a:p>
            <a:pPr algn="ctr"/>
            <a:r>
              <a:rPr lang="en-US" altLang="zh-CN" sz="6000" b="1" dirty="0">
                <a:ln w="9525">
                  <a:solidFill>
                    <a:schemeClr val="bg1"/>
                  </a:solidFill>
                  <a:prstDash val="solid"/>
                </a:ln>
                <a:gradFill>
                  <a:gsLst>
                    <a:gs pos="100000">
                      <a:srgbClr val="9999FF"/>
                    </a:gs>
                    <a:gs pos="51000">
                      <a:srgbClr val="6B75D1"/>
                    </a:gs>
                    <a:gs pos="0">
                      <a:srgbClr val="213C87"/>
                    </a:gs>
                  </a:gsLst>
                  <a:lin ang="0" scaled="0"/>
                </a:gradFill>
                <a:effectLst>
                  <a:outerShdw blurRad="12700" dist="38100" dir="2700000" algn="tl" rotWithShape="0">
                    <a:schemeClr val="bg1">
                      <a:lumMod val="50000"/>
                    </a:schemeClr>
                  </a:outerShdw>
                </a:effectLst>
              </a:rPr>
              <a:t>End of Section 4.9</a:t>
            </a:r>
            <a:endParaRPr lang="zh-CN" altLang="en-US" sz="6000" b="1" dirty="0">
              <a:ln w="9525">
                <a:solidFill>
                  <a:schemeClr val="bg1"/>
                </a:solidFill>
                <a:prstDash val="solid"/>
              </a:ln>
              <a:gradFill>
                <a:gsLst>
                  <a:gs pos="100000">
                    <a:srgbClr val="9999FF"/>
                  </a:gs>
                  <a:gs pos="51000">
                    <a:srgbClr val="6B75D1"/>
                  </a:gs>
                  <a:gs pos="0">
                    <a:srgbClr val="213C87"/>
                  </a:gs>
                </a:gsLst>
                <a:lin ang="0" scaled="0"/>
              </a:gradFill>
              <a:effectLst>
                <a:outerShdw blurRad="12700" dist="38100" dir="2700000" algn="tl" rotWithShape="0">
                  <a:schemeClr val="bg1">
                    <a:lumMod val="50000"/>
                  </a:scheme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a:extLst>
              <a:ext uri="{FF2B5EF4-FFF2-40B4-BE49-F238E27FC236}">
                <a16:creationId xmlns:a16="http://schemas.microsoft.com/office/drawing/2014/main" id="{650E74D7-E233-2FCF-7595-75AB9D752EF7}"/>
              </a:ext>
            </a:extLst>
          </p:cNvPr>
          <p:cNvSpPr>
            <a:spLocks noGrp="1" noChangeArrowheads="1"/>
          </p:cNvSpPr>
          <p:nvPr>
            <p:ph type="title"/>
          </p:nvPr>
        </p:nvSpPr>
        <p:spPr/>
        <p:txBody>
          <a:bodyPr/>
          <a:lstStyle/>
          <a:p>
            <a:pPr eaLnBrk="1" hangingPunct="1"/>
            <a:r>
              <a:rPr lang="en-US" altLang="zh-CN">
                <a:ea typeface="宋体" panose="02010600030101010101" pitchFamily="2" charset="-122"/>
              </a:rPr>
              <a:t>Contents</a:t>
            </a:r>
            <a:endParaRPr lang="en-US" altLang="zh-CN">
              <a:solidFill>
                <a:schemeClr val="accent1"/>
              </a:solidFill>
              <a:ea typeface="宋体" panose="02010600030101010101" pitchFamily="2" charset="-122"/>
            </a:endParaRPr>
          </a:p>
        </p:txBody>
      </p:sp>
      <p:sp>
        <p:nvSpPr>
          <p:cNvPr id="6149" name="AutoShape 4">
            <a:extLst>
              <a:ext uri="{FF2B5EF4-FFF2-40B4-BE49-F238E27FC236}">
                <a16:creationId xmlns:a16="http://schemas.microsoft.com/office/drawing/2014/main" id="{49FFEDA2-40F0-8D1C-0CB6-CBD16F2BC572}"/>
              </a:ext>
            </a:extLst>
          </p:cNvPr>
          <p:cNvSpPr>
            <a:spLocks noChangeArrowheads="1"/>
          </p:cNvSpPr>
          <p:nvPr/>
        </p:nvSpPr>
        <p:spPr bwMode="auto">
          <a:xfrm>
            <a:off x="783431" y="1952577"/>
            <a:ext cx="3712371" cy="457200"/>
          </a:xfrm>
          <a:prstGeom prst="roundRect">
            <a:avLst>
              <a:gd name="adj" fmla="val 16667"/>
            </a:avLst>
          </a:prstGeom>
          <a:noFill/>
          <a:ln w="28575">
            <a:solidFill>
              <a:schemeClr val="accent2"/>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p>
        </p:txBody>
      </p:sp>
      <p:sp>
        <p:nvSpPr>
          <p:cNvPr id="6150" name="AutoShape 5">
            <a:extLst>
              <a:ext uri="{FF2B5EF4-FFF2-40B4-BE49-F238E27FC236}">
                <a16:creationId xmlns:a16="http://schemas.microsoft.com/office/drawing/2014/main" id="{DF8C310F-4299-1EE0-EFD1-07D783C64292}"/>
              </a:ext>
            </a:extLst>
          </p:cNvPr>
          <p:cNvSpPr>
            <a:spLocks noChangeArrowheads="1"/>
          </p:cNvSpPr>
          <p:nvPr/>
        </p:nvSpPr>
        <p:spPr bwMode="auto">
          <a:xfrm>
            <a:off x="402431" y="1833514"/>
            <a:ext cx="685800" cy="685800"/>
          </a:xfrm>
          <a:prstGeom prst="diamond">
            <a:avLst/>
          </a:prstGeom>
          <a:solidFill>
            <a:schemeClr val="accent2"/>
          </a:solidFill>
          <a:ln w="25400">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p>
        </p:txBody>
      </p:sp>
      <p:sp>
        <p:nvSpPr>
          <p:cNvPr id="6151" name="Text Box 6">
            <a:extLst>
              <a:ext uri="{FF2B5EF4-FFF2-40B4-BE49-F238E27FC236}">
                <a16:creationId xmlns:a16="http://schemas.microsoft.com/office/drawing/2014/main" id="{50300F23-B3FD-73D0-7FB0-141284F4B788}"/>
              </a:ext>
            </a:extLst>
          </p:cNvPr>
          <p:cNvSpPr txBox="1">
            <a:spLocks noChangeArrowheads="1"/>
          </p:cNvSpPr>
          <p:nvPr/>
        </p:nvSpPr>
        <p:spPr bwMode="auto">
          <a:xfrm>
            <a:off x="1004743" y="1930304"/>
            <a:ext cx="3395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1800" b="1" dirty="0"/>
              <a:t>CPU-Multicore Connection Topology </a:t>
            </a:r>
          </a:p>
        </p:txBody>
      </p:sp>
      <p:sp>
        <p:nvSpPr>
          <p:cNvPr id="6152" name="Text Box 7">
            <a:extLst>
              <a:ext uri="{FF2B5EF4-FFF2-40B4-BE49-F238E27FC236}">
                <a16:creationId xmlns:a16="http://schemas.microsoft.com/office/drawing/2014/main" id="{9A3326C3-082A-25D7-B945-EE0937B8B49C}"/>
              </a:ext>
            </a:extLst>
          </p:cNvPr>
          <p:cNvSpPr txBox="1">
            <a:spLocks noChangeArrowheads="1"/>
          </p:cNvSpPr>
          <p:nvPr/>
        </p:nvSpPr>
        <p:spPr bwMode="auto">
          <a:xfrm>
            <a:off x="556419" y="1931939"/>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400">
                <a:solidFill>
                  <a:schemeClr val="bg1"/>
                </a:solidFill>
              </a:rPr>
              <a:t>1</a:t>
            </a:r>
          </a:p>
        </p:txBody>
      </p:sp>
      <p:sp>
        <p:nvSpPr>
          <p:cNvPr id="6153" name="AutoShape 9">
            <a:extLst>
              <a:ext uri="{FF2B5EF4-FFF2-40B4-BE49-F238E27FC236}">
                <a16:creationId xmlns:a16="http://schemas.microsoft.com/office/drawing/2014/main" id="{3A1FD6CD-C78A-BBC3-F863-73B362722AA3}"/>
              </a:ext>
            </a:extLst>
          </p:cNvPr>
          <p:cNvSpPr>
            <a:spLocks noChangeArrowheads="1"/>
          </p:cNvSpPr>
          <p:nvPr/>
        </p:nvSpPr>
        <p:spPr bwMode="auto">
          <a:xfrm>
            <a:off x="783431" y="2790777"/>
            <a:ext cx="3712371" cy="457200"/>
          </a:xfrm>
          <a:prstGeom prst="roundRect">
            <a:avLst>
              <a:gd name="adj" fmla="val 16667"/>
            </a:avLst>
          </a:prstGeom>
          <a:noFill/>
          <a:ln w="28575">
            <a:solidFill>
              <a:schemeClr val="accent1"/>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p>
        </p:txBody>
      </p:sp>
      <p:sp>
        <p:nvSpPr>
          <p:cNvPr id="6154" name="AutoShape 10">
            <a:extLst>
              <a:ext uri="{FF2B5EF4-FFF2-40B4-BE49-F238E27FC236}">
                <a16:creationId xmlns:a16="http://schemas.microsoft.com/office/drawing/2014/main" id="{0197A700-60D2-E863-C307-A746D72AF881}"/>
              </a:ext>
            </a:extLst>
          </p:cNvPr>
          <p:cNvSpPr>
            <a:spLocks noChangeArrowheads="1"/>
          </p:cNvSpPr>
          <p:nvPr/>
        </p:nvSpPr>
        <p:spPr bwMode="auto">
          <a:xfrm>
            <a:off x="402431" y="2671714"/>
            <a:ext cx="685800" cy="685800"/>
          </a:xfrm>
          <a:prstGeom prst="diamond">
            <a:avLst/>
          </a:prstGeom>
          <a:solidFill>
            <a:schemeClr val="accent1"/>
          </a:solidFill>
          <a:ln w="25400">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p>
        </p:txBody>
      </p:sp>
      <p:sp>
        <p:nvSpPr>
          <p:cNvPr id="6155" name="Text Box 11">
            <a:extLst>
              <a:ext uri="{FF2B5EF4-FFF2-40B4-BE49-F238E27FC236}">
                <a16:creationId xmlns:a16="http://schemas.microsoft.com/office/drawing/2014/main" id="{95D7FEC2-32AF-C93C-EB08-F89B171E33A5}"/>
              </a:ext>
            </a:extLst>
          </p:cNvPr>
          <p:cNvSpPr txBox="1">
            <a:spLocks noChangeArrowheads="1"/>
          </p:cNvSpPr>
          <p:nvPr/>
        </p:nvSpPr>
        <p:spPr bwMode="auto">
          <a:xfrm>
            <a:off x="1026656" y="2852214"/>
            <a:ext cx="33313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None/>
            </a:pPr>
            <a:r>
              <a:rPr lang="en-US" altLang="zh-CN" sz="1800" b="1" dirty="0"/>
              <a:t>Computer Network Routing Algorithms </a:t>
            </a:r>
          </a:p>
        </p:txBody>
      </p:sp>
      <p:sp>
        <p:nvSpPr>
          <p:cNvPr id="6156" name="Text Box 12">
            <a:extLst>
              <a:ext uri="{FF2B5EF4-FFF2-40B4-BE49-F238E27FC236}">
                <a16:creationId xmlns:a16="http://schemas.microsoft.com/office/drawing/2014/main" id="{C6675430-E728-D417-07AB-A8D01B3296CD}"/>
              </a:ext>
            </a:extLst>
          </p:cNvPr>
          <p:cNvSpPr txBox="1">
            <a:spLocks noChangeArrowheads="1"/>
          </p:cNvSpPr>
          <p:nvPr/>
        </p:nvSpPr>
        <p:spPr bwMode="auto">
          <a:xfrm>
            <a:off x="556419" y="2770139"/>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400">
                <a:solidFill>
                  <a:schemeClr val="bg1"/>
                </a:solidFill>
              </a:rPr>
              <a:t>2</a:t>
            </a:r>
          </a:p>
        </p:txBody>
      </p:sp>
      <p:sp>
        <p:nvSpPr>
          <p:cNvPr id="6157" name="AutoShape 14">
            <a:extLst>
              <a:ext uri="{FF2B5EF4-FFF2-40B4-BE49-F238E27FC236}">
                <a16:creationId xmlns:a16="http://schemas.microsoft.com/office/drawing/2014/main" id="{CAF19466-7229-4940-A844-17F21BE941F9}"/>
              </a:ext>
            </a:extLst>
          </p:cNvPr>
          <p:cNvSpPr>
            <a:spLocks noChangeArrowheads="1"/>
          </p:cNvSpPr>
          <p:nvPr/>
        </p:nvSpPr>
        <p:spPr bwMode="auto">
          <a:xfrm>
            <a:off x="783431" y="3628977"/>
            <a:ext cx="3712371" cy="457200"/>
          </a:xfrm>
          <a:prstGeom prst="roundRect">
            <a:avLst>
              <a:gd name="adj" fmla="val 16667"/>
            </a:avLst>
          </a:prstGeom>
          <a:noFill/>
          <a:ln w="28575">
            <a:solidFill>
              <a:schemeClr val="hlink"/>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p>
        </p:txBody>
      </p:sp>
      <p:sp>
        <p:nvSpPr>
          <p:cNvPr id="6158" name="AutoShape 15">
            <a:extLst>
              <a:ext uri="{FF2B5EF4-FFF2-40B4-BE49-F238E27FC236}">
                <a16:creationId xmlns:a16="http://schemas.microsoft.com/office/drawing/2014/main" id="{B147C39E-2531-6388-B352-99991111A8B4}"/>
              </a:ext>
            </a:extLst>
          </p:cNvPr>
          <p:cNvSpPr>
            <a:spLocks noChangeArrowheads="1"/>
          </p:cNvSpPr>
          <p:nvPr/>
        </p:nvSpPr>
        <p:spPr bwMode="auto">
          <a:xfrm>
            <a:off x="402431" y="3509914"/>
            <a:ext cx="685800" cy="685800"/>
          </a:xfrm>
          <a:prstGeom prst="diamond">
            <a:avLst/>
          </a:prstGeom>
          <a:solidFill>
            <a:schemeClr val="hlink"/>
          </a:solidFill>
          <a:ln w="25400">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p>
        </p:txBody>
      </p:sp>
      <p:sp>
        <p:nvSpPr>
          <p:cNvPr id="6159" name="Text Box 16">
            <a:extLst>
              <a:ext uri="{FF2B5EF4-FFF2-40B4-BE49-F238E27FC236}">
                <a16:creationId xmlns:a16="http://schemas.microsoft.com/office/drawing/2014/main" id="{62A67917-9A81-150B-439C-A192E53FD3E9}"/>
              </a:ext>
            </a:extLst>
          </p:cNvPr>
          <p:cNvSpPr txBox="1">
            <a:spLocks noChangeArrowheads="1"/>
          </p:cNvSpPr>
          <p:nvPr/>
        </p:nvSpPr>
        <p:spPr bwMode="auto">
          <a:xfrm>
            <a:off x="1012031" y="3684539"/>
            <a:ext cx="333137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1800" b="1" dirty="0"/>
              <a:t>Bi-level Vehicle Path </a:t>
            </a:r>
          </a:p>
        </p:txBody>
      </p:sp>
      <p:sp>
        <p:nvSpPr>
          <p:cNvPr id="6160" name="Text Box 17">
            <a:extLst>
              <a:ext uri="{FF2B5EF4-FFF2-40B4-BE49-F238E27FC236}">
                <a16:creationId xmlns:a16="http://schemas.microsoft.com/office/drawing/2014/main" id="{2306C5F4-FADB-7292-AA34-DEC3DD993658}"/>
              </a:ext>
            </a:extLst>
          </p:cNvPr>
          <p:cNvSpPr txBox="1">
            <a:spLocks noChangeArrowheads="1"/>
          </p:cNvSpPr>
          <p:nvPr/>
        </p:nvSpPr>
        <p:spPr bwMode="auto">
          <a:xfrm>
            <a:off x="556419" y="3608339"/>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400">
                <a:solidFill>
                  <a:schemeClr val="bg1"/>
                </a:solidFill>
              </a:rPr>
              <a:t>3</a:t>
            </a:r>
          </a:p>
        </p:txBody>
      </p:sp>
      <p:sp>
        <p:nvSpPr>
          <p:cNvPr id="2" name="AutoShape 4">
            <a:extLst>
              <a:ext uri="{FF2B5EF4-FFF2-40B4-BE49-F238E27FC236}">
                <a16:creationId xmlns:a16="http://schemas.microsoft.com/office/drawing/2014/main" id="{886B91B9-0A9F-171D-D374-FDA3D471B09D}"/>
              </a:ext>
            </a:extLst>
          </p:cNvPr>
          <p:cNvSpPr>
            <a:spLocks noChangeArrowheads="1"/>
          </p:cNvSpPr>
          <p:nvPr/>
        </p:nvSpPr>
        <p:spPr bwMode="auto">
          <a:xfrm>
            <a:off x="783431" y="4440190"/>
            <a:ext cx="3712371" cy="457200"/>
          </a:xfrm>
          <a:prstGeom prst="roundRect">
            <a:avLst>
              <a:gd name="adj" fmla="val 16667"/>
            </a:avLst>
          </a:prstGeom>
          <a:noFill/>
          <a:ln w="28575">
            <a:solidFill>
              <a:schemeClr val="accent2"/>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p>
        </p:txBody>
      </p:sp>
      <p:sp>
        <p:nvSpPr>
          <p:cNvPr id="3" name="AutoShape 5">
            <a:extLst>
              <a:ext uri="{FF2B5EF4-FFF2-40B4-BE49-F238E27FC236}">
                <a16:creationId xmlns:a16="http://schemas.microsoft.com/office/drawing/2014/main" id="{9BA1C72D-1C77-41E8-4235-CE63878A157F}"/>
              </a:ext>
            </a:extLst>
          </p:cNvPr>
          <p:cNvSpPr>
            <a:spLocks noChangeArrowheads="1"/>
          </p:cNvSpPr>
          <p:nvPr/>
        </p:nvSpPr>
        <p:spPr bwMode="auto">
          <a:xfrm>
            <a:off x="402431" y="4321127"/>
            <a:ext cx="685800" cy="685800"/>
          </a:xfrm>
          <a:prstGeom prst="diamond">
            <a:avLst/>
          </a:prstGeom>
          <a:solidFill>
            <a:schemeClr val="accent5">
              <a:lumMod val="50000"/>
            </a:schemeClr>
          </a:solidFill>
          <a:ln w="25400">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p>
        </p:txBody>
      </p:sp>
      <p:sp>
        <p:nvSpPr>
          <p:cNvPr id="4" name="Text Box 6">
            <a:extLst>
              <a:ext uri="{FF2B5EF4-FFF2-40B4-BE49-F238E27FC236}">
                <a16:creationId xmlns:a16="http://schemas.microsoft.com/office/drawing/2014/main" id="{2453FB9D-67A9-1686-B1A1-A260661F7B54}"/>
              </a:ext>
            </a:extLst>
          </p:cNvPr>
          <p:cNvSpPr txBox="1">
            <a:spLocks noChangeArrowheads="1"/>
          </p:cNvSpPr>
          <p:nvPr/>
        </p:nvSpPr>
        <p:spPr bwMode="auto">
          <a:xfrm>
            <a:off x="986066" y="4447756"/>
            <a:ext cx="35859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1800" b="1" dirty="0"/>
              <a:t>Circuit Board Wiring Problems </a:t>
            </a:r>
          </a:p>
        </p:txBody>
      </p:sp>
      <p:sp>
        <p:nvSpPr>
          <p:cNvPr id="5" name="Text Box 7">
            <a:extLst>
              <a:ext uri="{FF2B5EF4-FFF2-40B4-BE49-F238E27FC236}">
                <a16:creationId xmlns:a16="http://schemas.microsoft.com/office/drawing/2014/main" id="{E4988C0D-CF11-A1E8-29D0-212D5B9AB625}"/>
              </a:ext>
            </a:extLst>
          </p:cNvPr>
          <p:cNvSpPr txBox="1">
            <a:spLocks noChangeArrowheads="1"/>
          </p:cNvSpPr>
          <p:nvPr/>
        </p:nvSpPr>
        <p:spPr bwMode="auto">
          <a:xfrm>
            <a:off x="555331" y="4419552"/>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400" dirty="0">
                <a:solidFill>
                  <a:schemeClr val="bg1"/>
                </a:solidFill>
              </a:rPr>
              <a:t>4</a:t>
            </a:r>
          </a:p>
        </p:txBody>
      </p:sp>
      <p:sp>
        <p:nvSpPr>
          <p:cNvPr id="6" name="AutoShape 9">
            <a:extLst>
              <a:ext uri="{FF2B5EF4-FFF2-40B4-BE49-F238E27FC236}">
                <a16:creationId xmlns:a16="http://schemas.microsoft.com/office/drawing/2014/main" id="{984382BB-F163-7642-CB41-F6C8BFDDD065}"/>
              </a:ext>
            </a:extLst>
          </p:cNvPr>
          <p:cNvSpPr>
            <a:spLocks noChangeArrowheads="1"/>
          </p:cNvSpPr>
          <p:nvPr/>
        </p:nvSpPr>
        <p:spPr bwMode="auto">
          <a:xfrm>
            <a:off x="5088327" y="1957529"/>
            <a:ext cx="3712371" cy="457200"/>
          </a:xfrm>
          <a:prstGeom prst="roundRect">
            <a:avLst>
              <a:gd name="adj" fmla="val 16667"/>
            </a:avLst>
          </a:prstGeom>
          <a:noFill/>
          <a:ln w="28575">
            <a:solidFill>
              <a:schemeClr val="accent1"/>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p>
        </p:txBody>
      </p:sp>
      <p:sp>
        <p:nvSpPr>
          <p:cNvPr id="7" name="AutoShape 10">
            <a:extLst>
              <a:ext uri="{FF2B5EF4-FFF2-40B4-BE49-F238E27FC236}">
                <a16:creationId xmlns:a16="http://schemas.microsoft.com/office/drawing/2014/main" id="{2B11B333-1130-8F6A-5D6C-B03E0810C048}"/>
              </a:ext>
            </a:extLst>
          </p:cNvPr>
          <p:cNvSpPr>
            <a:spLocks noChangeArrowheads="1"/>
          </p:cNvSpPr>
          <p:nvPr/>
        </p:nvSpPr>
        <p:spPr bwMode="auto">
          <a:xfrm>
            <a:off x="4707327" y="1838466"/>
            <a:ext cx="685800" cy="685800"/>
          </a:xfrm>
          <a:prstGeom prst="diamond">
            <a:avLst/>
          </a:prstGeom>
          <a:solidFill>
            <a:schemeClr val="accent3">
              <a:lumMod val="65000"/>
            </a:schemeClr>
          </a:solidFill>
          <a:ln w="25400">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p>
        </p:txBody>
      </p:sp>
      <p:sp>
        <p:nvSpPr>
          <p:cNvPr id="8" name="Text Box 11">
            <a:extLst>
              <a:ext uri="{FF2B5EF4-FFF2-40B4-BE49-F238E27FC236}">
                <a16:creationId xmlns:a16="http://schemas.microsoft.com/office/drawing/2014/main" id="{2B298146-7527-B241-866C-258971F744C1}"/>
              </a:ext>
            </a:extLst>
          </p:cNvPr>
          <p:cNvSpPr txBox="1">
            <a:spLocks noChangeArrowheads="1"/>
          </p:cNvSpPr>
          <p:nvPr/>
        </p:nvSpPr>
        <p:spPr bwMode="auto">
          <a:xfrm>
            <a:off x="5320870" y="1893471"/>
            <a:ext cx="33313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1800" b="1" dirty="0"/>
              <a:t>Final Examination Arrangements </a:t>
            </a:r>
          </a:p>
        </p:txBody>
      </p:sp>
      <p:sp>
        <p:nvSpPr>
          <p:cNvPr id="9" name="Text Box 12">
            <a:extLst>
              <a:ext uri="{FF2B5EF4-FFF2-40B4-BE49-F238E27FC236}">
                <a16:creationId xmlns:a16="http://schemas.microsoft.com/office/drawing/2014/main" id="{8E3AFC78-7C6B-B928-42B9-688DE3CA70ED}"/>
              </a:ext>
            </a:extLst>
          </p:cNvPr>
          <p:cNvSpPr txBox="1">
            <a:spLocks noChangeArrowheads="1"/>
          </p:cNvSpPr>
          <p:nvPr/>
        </p:nvSpPr>
        <p:spPr bwMode="auto">
          <a:xfrm>
            <a:off x="4860227" y="1936891"/>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400" dirty="0">
                <a:solidFill>
                  <a:schemeClr val="bg1"/>
                </a:solidFill>
              </a:rPr>
              <a:t>5</a:t>
            </a:r>
          </a:p>
        </p:txBody>
      </p:sp>
      <p:sp>
        <p:nvSpPr>
          <p:cNvPr id="14" name="AutoShape 4">
            <a:extLst>
              <a:ext uri="{FF2B5EF4-FFF2-40B4-BE49-F238E27FC236}">
                <a16:creationId xmlns:a16="http://schemas.microsoft.com/office/drawing/2014/main" id="{BCC145FF-85FE-8B31-162D-FF98888FEF5B}"/>
              </a:ext>
            </a:extLst>
          </p:cNvPr>
          <p:cNvSpPr>
            <a:spLocks noChangeArrowheads="1"/>
          </p:cNvSpPr>
          <p:nvPr/>
        </p:nvSpPr>
        <p:spPr bwMode="auto">
          <a:xfrm>
            <a:off x="5107021" y="2875010"/>
            <a:ext cx="3712371" cy="457200"/>
          </a:xfrm>
          <a:prstGeom prst="roundRect">
            <a:avLst>
              <a:gd name="adj" fmla="val 16667"/>
            </a:avLst>
          </a:prstGeom>
          <a:noFill/>
          <a:ln w="28575">
            <a:solidFill>
              <a:schemeClr val="accent2"/>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p>
        </p:txBody>
      </p:sp>
      <p:sp>
        <p:nvSpPr>
          <p:cNvPr id="15" name="AutoShape 5">
            <a:extLst>
              <a:ext uri="{FF2B5EF4-FFF2-40B4-BE49-F238E27FC236}">
                <a16:creationId xmlns:a16="http://schemas.microsoft.com/office/drawing/2014/main" id="{0CCE3F43-2E03-0DD2-C679-9290947A6A71}"/>
              </a:ext>
            </a:extLst>
          </p:cNvPr>
          <p:cNvSpPr>
            <a:spLocks noChangeArrowheads="1"/>
          </p:cNvSpPr>
          <p:nvPr/>
        </p:nvSpPr>
        <p:spPr bwMode="auto">
          <a:xfrm>
            <a:off x="4726021" y="2755947"/>
            <a:ext cx="685800" cy="685800"/>
          </a:xfrm>
          <a:prstGeom prst="diamond">
            <a:avLst/>
          </a:prstGeom>
          <a:solidFill>
            <a:schemeClr val="accent2"/>
          </a:solidFill>
          <a:ln w="25400">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p>
        </p:txBody>
      </p:sp>
      <p:sp>
        <p:nvSpPr>
          <p:cNvPr id="17" name="Text Box 6">
            <a:extLst>
              <a:ext uri="{FF2B5EF4-FFF2-40B4-BE49-F238E27FC236}">
                <a16:creationId xmlns:a16="http://schemas.microsoft.com/office/drawing/2014/main" id="{C5F1929D-7202-1554-2AD7-6C620DDBB7E3}"/>
              </a:ext>
            </a:extLst>
          </p:cNvPr>
          <p:cNvSpPr txBox="1">
            <a:spLocks noChangeArrowheads="1"/>
          </p:cNvSpPr>
          <p:nvPr/>
        </p:nvSpPr>
        <p:spPr bwMode="auto">
          <a:xfrm>
            <a:off x="5320870" y="2838279"/>
            <a:ext cx="33954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1800" b="1" dirty="0"/>
              <a:t>Frequency Allocation </a:t>
            </a:r>
          </a:p>
        </p:txBody>
      </p:sp>
      <p:sp>
        <p:nvSpPr>
          <p:cNvPr id="18" name="Text Box 7">
            <a:extLst>
              <a:ext uri="{FF2B5EF4-FFF2-40B4-BE49-F238E27FC236}">
                <a16:creationId xmlns:a16="http://schemas.microsoft.com/office/drawing/2014/main" id="{39A89136-8DF3-8C25-17B9-4E5A32D8F55B}"/>
              </a:ext>
            </a:extLst>
          </p:cNvPr>
          <p:cNvSpPr txBox="1">
            <a:spLocks noChangeArrowheads="1"/>
          </p:cNvSpPr>
          <p:nvPr/>
        </p:nvSpPr>
        <p:spPr bwMode="auto">
          <a:xfrm>
            <a:off x="4878921" y="2854372"/>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400" dirty="0">
                <a:solidFill>
                  <a:schemeClr val="bg1"/>
                </a:solidFill>
              </a:rPr>
              <a:t>6</a:t>
            </a:r>
          </a:p>
        </p:txBody>
      </p:sp>
      <p:sp>
        <p:nvSpPr>
          <p:cNvPr id="19" name="AutoShape 9">
            <a:extLst>
              <a:ext uri="{FF2B5EF4-FFF2-40B4-BE49-F238E27FC236}">
                <a16:creationId xmlns:a16="http://schemas.microsoft.com/office/drawing/2014/main" id="{03B51D34-0508-9DBF-6F09-9E08B69672C7}"/>
              </a:ext>
            </a:extLst>
          </p:cNvPr>
          <p:cNvSpPr>
            <a:spLocks noChangeArrowheads="1"/>
          </p:cNvSpPr>
          <p:nvPr/>
        </p:nvSpPr>
        <p:spPr bwMode="auto">
          <a:xfrm>
            <a:off x="5107021" y="3713210"/>
            <a:ext cx="3712371" cy="457200"/>
          </a:xfrm>
          <a:prstGeom prst="roundRect">
            <a:avLst>
              <a:gd name="adj" fmla="val 16667"/>
            </a:avLst>
          </a:prstGeom>
          <a:noFill/>
          <a:ln w="28575">
            <a:solidFill>
              <a:schemeClr val="accent1"/>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p>
        </p:txBody>
      </p:sp>
      <p:sp>
        <p:nvSpPr>
          <p:cNvPr id="20" name="AutoShape 10">
            <a:extLst>
              <a:ext uri="{FF2B5EF4-FFF2-40B4-BE49-F238E27FC236}">
                <a16:creationId xmlns:a16="http://schemas.microsoft.com/office/drawing/2014/main" id="{441685F4-8F5F-05AF-7323-29D0BC90F39B}"/>
              </a:ext>
            </a:extLst>
          </p:cNvPr>
          <p:cNvSpPr>
            <a:spLocks noChangeArrowheads="1"/>
          </p:cNvSpPr>
          <p:nvPr/>
        </p:nvSpPr>
        <p:spPr bwMode="auto">
          <a:xfrm>
            <a:off x="4726021" y="3594147"/>
            <a:ext cx="685800" cy="685800"/>
          </a:xfrm>
          <a:prstGeom prst="diamond">
            <a:avLst/>
          </a:prstGeom>
          <a:solidFill>
            <a:schemeClr val="accent1"/>
          </a:solidFill>
          <a:ln w="25400">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p>
        </p:txBody>
      </p:sp>
      <p:sp>
        <p:nvSpPr>
          <p:cNvPr id="21" name="Text Box 11">
            <a:extLst>
              <a:ext uri="{FF2B5EF4-FFF2-40B4-BE49-F238E27FC236}">
                <a16:creationId xmlns:a16="http://schemas.microsoft.com/office/drawing/2014/main" id="{A74981DE-9F76-935C-5457-92F7E6FC9C93}"/>
              </a:ext>
            </a:extLst>
          </p:cNvPr>
          <p:cNvSpPr txBox="1">
            <a:spLocks noChangeArrowheads="1"/>
          </p:cNvSpPr>
          <p:nvPr/>
        </p:nvSpPr>
        <p:spPr bwMode="auto">
          <a:xfrm>
            <a:off x="5411821" y="3768772"/>
            <a:ext cx="33313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1800" b="1" dirty="0"/>
              <a:t>Index Register</a:t>
            </a:r>
          </a:p>
        </p:txBody>
      </p:sp>
      <p:sp>
        <p:nvSpPr>
          <p:cNvPr id="22" name="Text Box 12">
            <a:extLst>
              <a:ext uri="{FF2B5EF4-FFF2-40B4-BE49-F238E27FC236}">
                <a16:creationId xmlns:a16="http://schemas.microsoft.com/office/drawing/2014/main" id="{25000F90-F7B3-6032-F0B6-97AB2762688D}"/>
              </a:ext>
            </a:extLst>
          </p:cNvPr>
          <p:cNvSpPr txBox="1">
            <a:spLocks noChangeArrowheads="1"/>
          </p:cNvSpPr>
          <p:nvPr/>
        </p:nvSpPr>
        <p:spPr bwMode="auto">
          <a:xfrm>
            <a:off x="4878921" y="3692572"/>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400" dirty="0">
                <a:solidFill>
                  <a:schemeClr val="bg1"/>
                </a:solidFill>
              </a:rPr>
              <a:t>7</a:t>
            </a:r>
          </a:p>
        </p:txBody>
      </p:sp>
      <p:sp>
        <p:nvSpPr>
          <p:cNvPr id="10" name="灯片编号占位符 5">
            <a:extLst>
              <a:ext uri="{FF2B5EF4-FFF2-40B4-BE49-F238E27FC236}">
                <a16:creationId xmlns:a16="http://schemas.microsoft.com/office/drawing/2014/main" id="{ECB61884-AEF5-A38D-BA49-2C4A95AAF30D}"/>
              </a:ext>
            </a:extLst>
          </p:cNvPr>
          <p:cNvSpPr txBox="1">
            <a:spLocks noGrp="1"/>
          </p:cNvSpPr>
          <p:nvPr/>
        </p:nvSpPr>
        <p:spPr bwMode="auto">
          <a:xfrm>
            <a:off x="3124200" y="6477000"/>
            <a:ext cx="2133600" cy="320675"/>
          </a:xfrm>
          <a:prstGeom prst="rect">
            <a:avLst/>
          </a:prstGeom>
          <a:noFill/>
          <a:ln>
            <a:miter lim="800000"/>
          </a:ln>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fld id="{D3DE31B2-55E1-4170-8A5E-65780013EC6C}" type="slidenum">
              <a:rPr lang="en-US" altLang="zh-CN" sz="1200">
                <a:effectLst>
                  <a:outerShdw blurRad="38100" dist="38100" dir="2700000" algn="tl">
                    <a:srgbClr val="C0C0C0"/>
                  </a:outerShdw>
                </a:effectLst>
                <a:latin typeface="Verdana" panose="020B0604030504040204" pitchFamily="34" charset="0"/>
              </a:rPr>
              <a:pPr algn="ctr" eaLnBrk="1" hangingPunct="1">
                <a:spcBef>
                  <a:spcPct val="0"/>
                </a:spcBef>
                <a:buClrTx/>
                <a:buFontTx/>
                <a:buNone/>
              </a:pPr>
              <a:t>3</a:t>
            </a:fld>
            <a:endParaRPr lang="en-US" altLang="zh-CN" sz="1200" dirty="0">
              <a:effectLst>
                <a:outerShdw blurRad="38100" dist="38100" dir="2700000" algn="tl">
                  <a:srgbClr val="C0C0C0"/>
                </a:outerShdw>
              </a:effectLst>
              <a:latin typeface="Verdana" panose="020B060403050404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AEDE1-3F5B-CABE-76BE-B974A6910A20}"/>
            </a:ext>
          </a:extLst>
        </p:cNvPr>
        <p:cNvGrpSpPr/>
        <p:nvPr/>
      </p:nvGrpSpPr>
      <p:grpSpPr>
        <a:xfrm>
          <a:off x="0" y="0"/>
          <a:ext cx="0" cy="0"/>
          <a:chOff x="0" y="0"/>
          <a:chExt cx="0" cy="0"/>
        </a:xfrm>
      </p:grpSpPr>
      <p:sp>
        <p:nvSpPr>
          <p:cNvPr id="13" name="Rectangle 13">
            <a:extLst>
              <a:ext uri="{FF2B5EF4-FFF2-40B4-BE49-F238E27FC236}">
                <a16:creationId xmlns:a16="http://schemas.microsoft.com/office/drawing/2014/main" id="{F98FCDF2-2A7F-4380-5E91-4E0741C5A47E}"/>
              </a:ext>
            </a:extLst>
          </p:cNvPr>
          <p:cNvSpPr>
            <a:spLocks noGrp="1" noChangeArrowheads="1"/>
          </p:cNvSpPr>
          <p:nvPr>
            <p:ph type="sldNum" sz="quarter" idx="12"/>
          </p:nvPr>
        </p:nvSpPr>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A35E387F-2AFD-4412-BECA-89BD774E2834}" type="slidenum">
              <a:rPr lang="en-US" altLang="zh-CN" sz="1200">
                <a:latin typeface="Verdana" panose="020B0604030504040204" pitchFamily="34" charset="0"/>
              </a:rPr>
              <a:pPr>
                <a:spcBef>
                  <a:spcPct val="0"/>
                </a:spcBef>
                <a:buClrTx/>
                <a:buFontTx/>
                <a:buNone/>
              </a:pPr>
              <a:t>4</a:t>
            </a:fld>
            <a:endParaRPr lang="en-US" altLang="zh-CN" sz="1200">
              <a:latin typeface="Verdana" panose="020B0604030504040204" pitchFamily="34" charset="0"/>
            </a:endParaRPr>
          </a:p>
        </p:txBody>
      </p:sp>
      <p:sp>
        <p:nvSpPr>
          <p:cNvPr id="12" name="灯片编号占位符 5">
            <a:extLst>
              <a:ext uri="{FF2B5EF4-FFF2-40B4-BE49-F238E27FC236}">
                <a16:creationId xmlns:a16="http://schemas.microsoft.com/office/drawing/2014/main" id="{E19E1C75-2B66-902D-3FDB-C8B8BC5D13F4}"/>
              </a:ext>
            </a:extLst>
          </p:cNvPr>
          <p:cNvSpPr txBox="1">
            <a:spLocks noGrp="1"/>
          </p:cNvSpPr>
          <p:nvPr/>
        </p:nvSpPr>
        <p:spPr bwMode="auto">
          <a:xfrm>
            <a:off x="3124200" y="6477000"/>
            <a:ext cx="2133600" cy="320675"/>
          </a:xfrm>
          <a:prstGeom prst="rect">
            <a:avLst/>
          </a:prstGeom>
          <a:noFill/>
          <a:ln>
            <a:miter lim="800000"/>
          </a:ln>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fld id="{D3DE31B2-55E1-4170-8A5E-65780013EC6C}" type="slidenum">
              <a:rPr lang="en-US" altLang="zh-CN" sz="1200">
                <a:effectLst>
                  <a:outerShdw blurRad="38100" dist="38100" dir="2700000" algn="tl">
                    <a:srgbClr val="C0C0C0"/>
                  </a:outerShdw>
                </a:effectLst>
                <a:latin typeface="Verdana" panose="020B0604030504040204" pitchFamily="34" charset="0"/>
              </a:rPr>
              <a:pPr algn="ctr" eaLnBrk="1" hangingPunct="1">
                <a:spcBef>
                  <a:spcPct val="0"/>
                </a:spcBef>
                <a:buClrTx/>
                <a:buFontTx/>
                <a:buNone/>
              </a:pPr>
              <a:t>4</a:t>
            </a:fld>
            <a:endParaRPr lang="en-US" altLang="zh-CN" sz="1200" dirty="0">
              <a:effectLst>
                <a:outerShdw blurRad="38100" dist="38100" dir="2700000" algn="tl">
                  <a:srgbClr val="C0C0C0"/>
                </a:outerShdw>
              </a:effectLst>
              <a:latin typeface="Verdana" panose="020B0604030504040204" pitchFamily="34" charset="0"/>
            </a:endParaRPr>
          </a:p>
        </p:txBody>
      </p:sp>
      <p:sp>
        <p:nvSpPr>
          <p:cNvPr id="7172" name="Rectangle 2">
            <a:extLst>
              <a:ext uri="{FF2B5EF4-FFF2-40B4-BE49-F238E27FC236}">
                <a16:creationId xmlns:a16="http://schemas.microsoft.com/office/drawing/2014/main" id="{D10875E8-4298-0F13-7574-DCF91AE6CA2C}"/>
              </a:ext>
            </a:extLst>
          </p:cNvPr>
          <p:cNvSpPr>
            <a:spLocks noGrp="1" noChangeArrowheads="1"/>
          </p:cNvSpPr>
          <p:nvPr>
            <p:ph type="title"/>
          </p:nvPr>
        </p:nvSpPr>
        <p:spPr/>
        <p:txBody>
          <a:bodyPr/>
          <a:lstStyle/>
          <a:p>
            <a:pPr eaLnBrk="1" hangingPunct="1"/>
            <a:endParaRPr lang="zh-CN" altLang="zh-CN">
              <a:ea typeface="宋体" panose="02010600030101010101" pitchFamily="2" charset="-122"/>
            </a:endParaRPr>
          </a:p>
        </p:txBody>
      </p:sp>
      <p:grpSp>
        <p:nvGrpSpPr>
          <p:cNvPr id="7173" name="Group 4">
            <a:extLst>
              <a:ext uri="{FF2B5EF4-FFF2-40B4-BE49-F238E27FC236}">
                <a16:creationId xmlns:a16="http://schemas.microsoft.com/office/drawing/2014/main" id="{C9869421-4E56-183F-509E-136D9C52B1D8}"/>
              </a:ext>
            </a:extLst>
          </p:cNvPr>
          <p:cNvGrpSpPr>
            <a:grpSpLocks/>
          </p:cNvGrpSpPr>
          <p:nvPr/>
        </p:nvGrpSpPr>
        <p:grpSpPr bwMode="auto">
          <a:xfrm>
            <a:off x="1981268" y="2819416"/>
            <a:ext cx="5029200" cy="2438400"/>
            <a:chOff x="1997" y="1314"/>
            <a:chExt cx="1889" cy="1009"/>
          </a:xfrm>
        </p:grpSpPr>
        <p:grpSp>
          <p:nvGrpSpPr>
            <p:cNvPr id="7175" name="Group 5">
              <a:extLst>
                <a:ext uri="{FF2B5EF4-FFF2-40B4-BE49-F238E27FC236}">
                  <a16:creationId xmlns:a16="http://schemas.microsoft.com/office/drawing/2014/main" id="{FCE1CAF9-A057-7F41-B5DE-1CC6F3939EBA}"/>
                </a:ext>
              </a:extLst>
            </p:cNvPr>
            <p:cNvGrpSpPr>
              <a:grpSpLocks/>
            </p:cNvGrpSpPr>
            <p:nvPr/>
          </p:nvGrpSpPr>
          <p:grpSpPr bwMode="auto">
            <a:xfrm>
              <a:off x="1997" y="1404"/>
              <a:ext cx="1889" cy="919"/>
              <a:chOff x="1973" y="1027"/>
              <a:chExt cx="1926" cy="937"/>
            </a:xfrm>
          </p:grpSpPr>
          <p:sp>
            <p:nvSpPr>
              <p:cNvPr id="55302" name="Oval 6">
                <a:extLst>
                  <a:ext uri="{FF2B5EF4-FFF2-40B4-BE49-F238E27FC236}">
                    <a16:creationId xmlns:a16="http://schemas.microsoft.com/office/drawing/2014/main" id="{3340726C-6244-48B6-D303-5C521FF8B5BA}"/>
                  </a:ext>
                </a:extLst>
              </p:cNvPr>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ln>
              <a:effectLst/>
            </p:spPr>
            <p:txBody>
              <a:bodyPr wrap="none" anchor="ctr"/>
              <a:lstStyle/>
              <a:p>
                <a:pPr eaLnBrk="1" hangingPunct="1">
                  <a:defRPr/>
                </a:pPr>
                <a:endParaRPr lang="zh-CN" altLang="en-US"/>
              </a:p>
            </p:txBody>
          </p:sp>
          <p:sp>
            <p:nvSpPr>
              <p:cNvPr id="55303" name="Oval 7">
                <a:extLst>
                  <a:ext uri="{FF2B5EF4-FFF2-40B4-BE49-F238E27FC236}">
                    <a16:creationId xmlns:a16="http://schemas.microsoft.com/office/drawing/2014/main" id="{13E163C4-E733-31FA-AFE2-3757FE931C8C}"/>
                  </a:ext>
                </a:extLst>
              </p:cNvPr>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ln>
              <a:effectLst/>
            </p:spPr>
            <p:txBody>
              <a:bodyPr wrap="none" anchor="ctr"/>
              <a:lstStyle/>
              <a:p>
                <a:pPr eaLnBrk="1" hangingPunct="1">
                  <a:defRPr/>
                </a:pPr>
                <a:endParaRPr lang="zh-CN" altLang="en-US"/>
              </a:p>
            </p:txBody>
          </p:sp>
        </p:grpSp>
        <p:sp>
          <p:nvSpPr>
            <p:cNvPr id="55304" name="Oval 8">
              <a:extLst>
                <a:ext uri="{FF2B5EF4-FFF2-40B4-BE49-F238E27FC236}">
                  <a16:creationId xmlns:a16="http://schemas.microsoft.com/office/drawing/2014/main" id="{FFF0DEFB-D505-A201-F4AA-652CC996D648}"/>
                </a:ext>
              </a:extLst>
            </p:cNvPr>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eaLnBrk="1" hangingPunct="1">
                <a:defRPr/>
              </a:pPr>
              <a:endParaRPr lang="zh-CN" altLang="en-US"/>
            </a:p>
          </p:txBody>
        </p:sp>
        <p:sp>
          <p:nvSpPr>
            <p:cNvPr id="55305" name="Oval 9">
              <a:extLst>
                <a:ext uri="{FF2B5EF4-FFF2-40B4-BE49-F238E27FC236}">
                  <a16:creationId xmlns:a16="http://schemas.microsoft.com/office/drawing/2014/main" id="{F3A9BC99-8635-4D9A-8327-6D3B06A4B9D9}"/>
                </a:ext>
              </a:extLst>
            </p:cNvPr>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eaLnBrk="1" hangingPunct="1">
                <a:defRPr/>
              </a:pPr>
              <a:endParaRPr lang="zh-CN" altLang="en-US"/>
            </a:p>
          </p:txBody>
        </p:sp>
        <p:sp>
          <p:nvSpPr>
            <p:cNvPr id="55306" name="Oval 10">
              <a:extLst>
                <a:ext uri="{FF2B5EF4-FFF2-40B4-BE49-F238E27FC236}">
                  <a16:creationId xmlns:a16="http://schemas.microsoft.com/office/drawing/2014/main" id="{DD51510B-8816-F968-A1C1-8881C050C294}"/>
                </a:ext>
              </a:extLst>
            </p:cNvPr>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eaLnBrk="1" hangingPunct="1">
                <a:defRPr/>
              </a:pPr>
              <a:endParaRPr lang="zh-CN" altLang="en-US"/>
            </a:p>
          </p:txBody>
        </p:sp>
        <p:sp>
          <p:nvSpPr>
            <p:cNvPr id="55307" name="Oval 11">
              <a:extLst>
                <a:ext uri="{FF2B5EF4-FFF2-40B4-BE49-F238E27FC236}">
                  <a16:creationId xmlns:a16="http://schemas.microsoft.com/office/drawing/2014/main" id="{720E2843-CB83-7291-2B65-70CAC3D7538C}"/>
                </a:ext>
              </a:extLst>
            </p:cNvPr>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eaLnBrk="1" hangingPunct="1">
                <a:defRPr/>
              </a:pPr>
              <a:endParaRPr lang="zh-CN" altLang="en-US"/>
            </a:p>
          </p:txBody>
        </p:sp>
      </p:grpSp>
      <p:sp>
        <p:nvSpPr>
          <p:cNvPr id="7174" name="Rectangle 3">
            <a:extLst>
              <a:ext uri="{FF2B5EF4-FFF2-40B4-BE49-F238E27FC236}">
                <a16:creationId xmlns:a16="http://schemas.microsoft.com/office/drawing/2014/main" id="{9D2B1953-3D18-683A-1F09-F61F18363544}"/>
              </a:ext>
            </a:extLst>
          </p:cNvPr>
          <p:cNvSpPr>
            <a:spLocks noGrp="1" noChangeArrowheads="1"/>
          </p:cNvSpPr>
          <p:nvPr>
            <p:ph idx="1"/>
          </p:nvPr>
        </p:nvSpPr>
        <p:spPr>
          <a:xfrm>
            <a:off x="2322051" y="3379211"/>
            <a:ext cx="3900358" cy="533400"/>
          </a:xfrm>
        </p:spPr>
        <p:txBody>
          <a:bodyPr/>
          <a:lstStyle/>
          <a:p>
            <a:pPr algn="ctr">
              <a:spcBef>
                <a:spcPct val="0"/>
              </a:spcBef>
              <a:buClrTx/>
              <a:buFontTx/>
              <a:buNone/>
            </a:pPr>
            <a:r>
              <a:rPr lang="en-US" altLang="zh-CN" sz="2400" b="1" dirty="0"/>
              <a:t>CPU-Multicore Connection Topology </a:t>
            </a:r>
          </a:p>
        </p:txBody>
      </p:sp>
    </p:spTree>
    <p:extLst>
      <p:ext uri="{BB962C8B-B14F-4D97-AF65-F5344CB8AC3E}">
        <p14:creationId xmlns:p14="http://schemas.microsoft.com/office/powerpoint/2010/main" val="4024379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033EA-D84C-3F4D-9DD0-AABF10404DB0}"/>
            </a:ext>
          </a:extLst>
        </p:cNvPr>
        <p:cNvGrpSpPr/>
        <p:nvPr/>
      </p:nvGrpSpPr>
      <p:grpSpPr>
        <a:xfrm>
          <a:off x="0" y="0"/>
          <a:ext cx="0" cy="0"/>
          <a:chOff x="0" y="0"/>
          <a:chExt cx="0" cy="0"/>
        </a:xfrm>
      </p:grpSpPr>
      <p:sp>
        <p:nvSpPr>
          <p:cNvPr id="4" name="Rectangle 13">
            <a:extLst>
              <a:ext uri="{FF2B5EF4-FFF2-40B4-BE49-F238E27FC236}">
                <a16:creationId xmlns:a16="http://schemas.microsoft.com/office/drawing/2014/main" id="{198D47C5-7589-F740-4806-D0F5CD928FE8}"/>
              </a:ext>
            </a:extLst>
          </p:cNvPr>
          <p:cNvSpPr>
            <a:spLocks noGrp="1" noChangeArrowheads="1"/>
          </p:cNvSpPr>
          <p:nvPr>
            <p:ph type="sldNum" sz="quarter" idx="12"/>
          </p:nvPr>
        </p:nvSpPr>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4CC6FF63-B2A3-4645-ACCE-DDD6C568BAC2}" type="slidenum">
              <a:rPr lang="en-US" altLang="zh-CN" sz="1200">
                <a:latin typeface="Verdana" panose="020B0604030504040204" pitchFamily="34" charset="0"/>
              </a:rPr>
              <a:pPr>
                <a:spcBef>
                  <a:spcPct val="0"/>
                </a:spcBef>
                <a:buClrTx/>
                <a:buFontTx/>
                <a:buNone/>
              </a:pPr>
              <a:t>5</a:t>
            </a:fld>
            <a:endParaRPr lang="en-US" altLang="zh-CN" sz="1200">
              <a:latin typeface="Verdana" panose="020B0604030504040204" pitchFamily="34" charset="0"/>
            </a:endParaRPr>
          </a:p>
        </p:txBody>
      </p:sp>
      <p:sp>
        <p:nvSpPr>
          <p:cNvPr id="8195" name="Rectangle 2">
            <a:extLst>
              <a:ext uri="{FF2B5EF4-FFF2-40B4-BE49-F238E27FC236}">
                <a16:creationId xmlns:a16="http://schemas.microsoft.com/office/drawing/2014/main" id="{4EB6CD61-4161-2553-79D2-1DD75FC854AD}"/>
              </a:ext>
            </a:extLst>
          </p:cNvPr>
          <p:cNvSpPr>
            <a:spLocks noGrp="1" noChangeArrowheads="1"/>
          </p:cNvSpPr>
          <p:nvPr>
            <p:ph type="title"/>
          </p:nvPr>
        </p:nvSpPr>
        <p:spPr/>
        <p:txBody>
          <a:bodyPr/>
          <a:lstStyle/>
          <a:p>
            <a:r>
              <a:rPr lang="en-US" altLang="zh-CN" dirty="0">
                <a:ea typeface="宋体" panose="02010600030101010101" pitchFamily="2" charset="-122"/>
              </a:rPr>
              <a:t>Introduction</a:t>
            </a:r>
          </a:p>
        </p:txBody>
      </p:sp>
      <p:sp>
        <p:nvSpPr>
          <p:cNvPr id="3" name="文本框 2">
            <a:extLst>
              <a:ext uri="{FF2B5EF4-FFF2-40B4-BE49-F238E27FC236}">
                <a16:creationId xmlns:a16="http://schemas.microsoft.com/office/drawing/2014/main" id="{1E031840-8220-8581-0DE6-379A2C2E74CC}"/>
              </a:ext>
            </a:extLst>
          </p:cNvPr>
          <p:cNvSpPr txBox="1"/>
          <p:nvPr/>
        </p:nvSpPr>
        <p:spPr>
          <a:xfrm>
            <a:off x="580183" y="1526891"/>
            <a:ext cx="8226816" cy="1938992"/>
          </a:xfrm>
          <a:prstGeom prst="rect">
            <a:avLst/>
          </a:prstGeom>
          <a:noFill/>
        </p:spPr>
        <p:txBody>
          <a:bodyPr wrap="square">
            <a:spAutoFit/>
          </a:bodyPr>
          <a:lstStyle/>
          <a:p>
            <a:pPr marL="457200" indent="-457200">
              <a:buFont typeface="Wingdings" panose="05000000000000000000" pitchFamily="2" charset="2"/>
              <a:buChar char="n"/>
            </a:pPr>
            <a:r>
              <a:rPr lang="en-US" altLang="zh-CN" sz="2400" dirty="0"/>
              <a:t>The Intel10 generation uses a ring bus, as shown in Figure 4-133a for a 10-core ring bus. </a:t>
            </a:r>
          </a:p>
          <a:p>
            <a:pPr marL="457200" indent="-457200">
              <a:buFont typeface="Wingdings" panose="05000000000000000000" pitchFamily="2" charset="2"/>
              <a:buChar char="n"/>
            </a:pPr>
            <a:r>
              <a:rPr lang="en-US" altLang="zh-CN" sz="2400" dirty="0"/>
              <a:t>Multicore CPUs for the AMD Zen2 architecture utilize the CCX (Core Complex) and IOD (I/O Die) topologies. </a:t>
            </a:r>
          </a:p>
          <a:p>
            <a:pPr marL="457200" indent="-457200">
              <a:buFont typeface="Wingdings" panose="05000000000000000000" pitchFamily="2" charset="2"/>
              <a:buChar char="n"/>
            </a:pPr>
            <a:endParaRPr lang="en-US" altLang="zh-CN" sz="2400" dirty="0"/>
          </a:p>
        </p:txBody>
      </p:sp>
      <p:pic>
        <p:nvPicPr>
          <p:cNvPr id="5" name="图片 4">
            <a:extLst>
              <a:ext uri="{FF2B5EF4-FFF2-40B4-BE49-F238E27FC236}">
                <a16:creationId xmlns:a16="http://schemas.microsoft.com/office/drawing/2014/main" id="{19086FAE-910B-3D2D-B2AB-B54E3CAFDDEF}"/>
              </a:ext>
            </a:extLst>
          </p:cNvPr>
          <p:cNvPicPr>
            <a:picLocks noChangeAspect="1"/>
          </p:cNvPicPr>
          <p:nvPr/>
        </p:nvPicPr>
        <p:blipFill>
          <a:blip r:embed="rId2"/>
          <a:stretch>
            <a:fillRect/>
          </a:stretch>
        </p:blipFill>
        <p:spPr>
          <a:xfrm>
            <a:off x="785853" y="3501403"/>
            <a:ext cx="7696118" cy="1973542"/>
          </a:xfrm>
          <a:prstGeom prst="rect">
            <a:avLst/>
          </a:prstGeom>
        </p:spPr>
      </p:pic>
      <p:sp>
        <p:nvSpPr>
          <p:cNvPr id="7" name="文本框 6">
            <a:extLst>
              <a:ext uri="{FF2B5EF4-FFF2-40B4-BE49-F238E27FC236}">
                <a16:creationId xmlns:a16="http://schemas.microsoft.com/office/drawing/2014/main" id="{5C17C2D2-89BE-54B4-62A8-E978DC9BA7BC}"/>
              </a:ext>
            </a:extLst>
          </p:cNvPr>
          <p:cNvSpPr txBox="1"/>
          <p:nvPr/>
        </p:nvSpPr>
        <p:spPr>
          <a:xfrm>
            <a:off x="1326022" y="5510465"/>
            <a:ext cx="7238810" cy="369332"/>
          </a:xfrm>
          <a:prstGeom prst="rect">
            <a:avLst/>
          </a:prstGeom>
          <a:noFill/>
        </p:spPr>
        <p:txBody>
          <a:bodyPr wrap="square">
            <a:spAutoFit/>
          </a:bodyPr>
          <a:lstStyle/>
          <a:p>
            <a:r>
              <a:rPr lang="zh-CN" altLang="en-US" dirty="0"/>
              <a:t>(a) Intel10 generation                         (b) AMD Ryzen 3000 series </a:t>
            </a:r>
          </a:p>
        </p:txBody>
      </p:sp>
    </p:spTree>
    <p:extLst>
      <p:ext uri="{BB962C8B-B14F-4D97-AF65-F5344CB8AC3E}">
        <p14:creationId xmlns:p14="http://schemas.microsoft.com/office/powerpoint/2010/main" val="208890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1595B-3B38-2388-D843-BEDBF86D6154}"/>
            </a:ext>
          </a:extLst>
        </p:cNvPr>
        <p:cNvGrpSpPr/>
        <p:nvPr/>
      </p:nvGrpSpPr>
      <p:grpSpPr>
        <a:xfrm>
          <a:off x="0" y="0"/>
          <a:ext cx="0" cy="0"/>
          <a:chOff x="0" y="0"/>
          <a:chExt cx="0" cy="0"/>
        </a:xfrm>
      </p:grpSpPr>
      <p:sp>
        <p:nvSpPr>
          <p:cNvPr id="4" name="Rectangle 13">
            <a:extLst>
              <a:ext uri="{FF2B5EF4-FFF2-40B4-BE49-F238E27FC236}">
                <a16:creationId xmlns:a16="http://schemas.microsoft.com/office/drawing/2014/main" id="{F3AEC55B-CAA2-06EF-D14D-005B5CB0069E}"/>
              </a:ext>
            </a:extLst>
          </p:cNvPr>
          <p:cNvSpPr>
            <a:spLocks noGrp="1" noChangeArrowheads="1"/>
          </p:cNvSpPr>
          <p:nvPr>
            <p:ph type="sldNum" sz="quarter" idx="12"/>
          </p:nvPr>
        </p:nvSpPr>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4CC6FF63-B2A3-4645-ACCE-DDD6C568BAC2}" type="slidenum">
              <a:rPr lang="en-US" altLang="zh-CN" sz="1200">
                <a:latin typeface="Verdana" panose="020B0604030504040204" pitchFamily="34" charset="0"/>
              </a:rPr>
              <a:pPr>
                <a:spcBef>
                  <a:spcPct val="0"/>
                </a:spcBef>
                <a:buClrTx/>
                <a:buFontTx/>
                <a:buNone/>
              </a:pPr>
              <a:t>6</a:t>
            </a:fld>
            <a:endParaRPr lang="en-US" altLang="zh-CN" sz="1200">
              <a:latin typeface="Verdana" panose="020B0604030504040204" pitchFamily="34" charset="0"/>
            </a:endParaRPr>
          </a:p>
        </p:txBody>
      </p:sp>
      <p:sp>
        <p:nvSpPr>
          <p:cNvPr id="8195" name="Rectangle 2">
            <a:extLst>
              <a:ext uri="{FF2B5EF4-FFF2-40B4-BE49-F238E27FC236}">
                <a16:creationId xmlns:a16="http://schemas.microsoft.com/office/drawing/2014/main" id="{32C5C5C4-BDE7-2B4F-389C-707102061E48}"/>
              </a:ext>
            </a:extLst>
          </p:cNvPr>
          <p:cNvSpPr>
            <a:spLocks noGrp="1" noChangeArrowheads="1"/>
          </p:cNvSpPr>
          <p:nvPr>
            <p:ph type="title"/>
          </p:nvPr>
        </p:nvSpPr>
        <p:spPr/>
        <p:txBody>
          <a:bodyPr/>
          <a:lstStyle/>
          <a:p>
            <a:r>
              <a:rPr lang="en-US" altLang="zh-CN" dirty="0">
                <a:ea typeface="宋体" panose="02010600030101010101" pitchFamily="2" charset="-122"/>
              </a:rPr>
              <a:t>Modeling</a:t>
            </a:r>
          </a:p>
        </p:txBody>
      </p:sp>
      <p:sp>
        <p:nvSpPr>
          <p:cNvPr id="13" name="文本框 12">
            <a:extLst>
              <a:ext uri="{FF2B5EF4-FFF2-40B4-BE49-F238E27FC236}">
                <a16:creationId xmlns:a16="http://schemas.microsoft.com/office/drawing/2014/main" id="{9CA10EDE-5CB1-5ACA-3AAB-F2B6F4E9C46B}"/>
              </a:ext>
            </a:extLst>
          </p:cNvPr>
          <p:cNvSpPr txBox="1"/>
          <p:nvPr/>
        </p:nvSpPr>
        <p:spPr>
          <a:xfrm>
            <a:off x="752960" y="1524050"/>
            <a:ext cx="8390920" cy="2308324"/>
          </a:xfrm>
          <a:prstGeom prst="rect">
            <a:avLst/>
          </a:prstGeom>
          <a:noFill/>
        </p:spPr>
        <p:txBody>
          <a:bodyPr wrap="square">
            <a:spAutoFit/>
          </a:bodyPr>
          <a:lstStyle/>
          <a:p>
            <a:pPr marL="342900" indent="-342900">
              <a:buFont typeface="Wingdings" panose="05000000000000000000" pitchFamily="2" charset="2"/>
              <a:buChar char="n"/>
            </a:pPr>
            <a:r>
              <a:rPr lang="en-US" altLang="zh-CN" sz="2400" dirty="0"/>
              <a:t>Define nodes: Each CPU core is represented as a node in the graph, and there are several cores, i.e. several nodes. </a:t>
            </a:r>
          </a:p>
          <a:p>
            <a:pPr marL="342900" indent="-342900">
              <a:buFont typeface="Wingdings" panose="05000000000000000000" pitchFamily="2" charset="2"/>
              <a:buChar char="n"/>
            </a:pPr>
            <a:r>
              <a:rPr lang="en-US" altLang="zh-CN" sz="2400" dirty="0"/>
              <a:t>Establish connections: Use undirected edges to create connections between nodes to represent communication paths between cores, each node is connected to its two neighboring nodes to form a closed loop. </a:t>
            </a:r>
            <a:endParaRPr lang="zh-CN" altLang="en-US" sz="2400" dirty="0"/>
          </a:p>
        </p:txBody>
      </p:sp>
      <p:pic>
        <p:nvPicPr>
          <p:cNvPr id="3" name="图片 2">
            <a:extLst>
              <a:ext uri="{FF2B5EF4-FFF2-40B4-BE49-F238E27FC236}">
                <a16:creationId xmlns:a16="http://schemas.microsoft.com/office/drawing/2014/main" id="{0B4C1B77-7C39-7CEA-D425-399FABE400E2}"/>
              </a:ext>
            </a:extLst>
          </p:cNvPr>
          <p:cNvPicPr>
            <a:picLocks noChangeAspect="1"/>
          </p:cNvPicPr>
          <p:nvPr/>
        </p:nvPicPr>
        <p:blipFill>
          <a:blip r:embed="rId2"/>
          <a:stretch>
            <a:fillRect/>
          </a:stretch>
        </p:blipFill>
        <p:spPr>
          <a:xfrm>
            <a:off x="97721" y="4421632"/>
            <a:ext cx="5046957" cy="1105714"/>
          </a:xfrm>
          <a:prstGeom prst="rect">
            <a:avLst/>
          </a:prstGeom>
        </p:spPr>
      </p:pic>
      <p:sp>
        <p:nvSpPr>
          <p:cNvPr id="11" name="箭头: 下 10">
            <a:extLst>
              <a:ext uri="{FF2B5EF4-FFF2-40B4-BE49-F238E27FC236}">
                <a16:creationId xmlns:a16="http://schemas.microsoft.com/office/drawing/2014/main" id="{19A93591-D5F6-9264-CB0D-C16C2413AA83}"/>
              </a:ext>
            </a:extLst>
          </p:cNvPr>
          <p:cNvSpPr/>
          <p:nvPr/>
        </p:nvSpPr>
        <p:spPr>
          <a:xfrm rot="16200000">
            <a:off x="2673744" y="4811971"/>
            <a:ext cx="277084" cy="4202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C841C675-78BA-9597-D8DE-679F2EAE4C5F}"/>
              </a:ext>
            </a:extLst>
          </p:cNvPr>
          <p:cNvPicPr>
            <a:picLocks noChangeAspect="1"/>
          </p:cNvPicPr>
          <p:nvPr/>
        </p:nvPicPr>
        <p:blipFill>
          <a:blip r:embed="rId3"/>
          <a:stretch>
            <a:fillRect/>
          </a:stretch>
        </p:blipFill>
        <p:spPr>
          <a:xfrm>
            <a:off x="5486376" y="4343376"/>
            <a:ext cx="3352712" cy="1262225"/>
          </a:xfrm>
          <a:prstGeom prst="rect">
            <a:avLst/>
          </a:prstGeom>
        </p:spPr>
      </p:pic>
      <p:sp>
        <p:nvSpPr>
          <p:cNvPr id="7" name="箭头: 下 6">
            <a:extLst>
              <a:ext uri="{FF2B5EF4-FFF2-40B4-BE49-F238E27FC236}">
                <a16:creationId xmlns:a16="http://schemas.microsoft.com/office/drawing/2014/main" id="{DC5B6078-A1AB-28A7-BC3E-61CD593649C2}"/>
              </a:ext>
            </a:extLst>
          </p:cNvPr>
          <p:cNvSpPr/>
          <p:nvPr/>
        </p:nvSpPr>
        <p:spPr>
          <a:xfrm rot="16200000">
            <a:off x="7539123" y="4764347"/>
            <a:ext cx="277084" cy="4202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6468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AEDE1-3F5B-CABE-76BE-B974A6910A20}"/>
            </a:ext>
          </a:extLst>
        </p:cNvPr>
        <p:cNvGrpSpPr/>
        <p:nvPr/>
      </p:nvGrpSpPr>
      <p:grpSpPr>
        <a:xfrm>
          <a:off x="0" y="0"/>
          <a:ext cx="0" cy="0"/>
          <a:chOff x="0" y="0"/>
          <a:chExt cx="0" cy="0"/>
        </a:xfrm>
      </p:grpSpPr>
      <p:sp>
        <p:nvSpPr>
          <p:cNvPr id="13" name="Rectangle 13">
            <a:extLst>
              <a:ext uri="{FF2B5EF4-FFF2-40B4-BE49-F238E27FC236}">
                <a16:creationId xmlns:a16="http://schemas.microsoft.com/office/drawing/2014/main" id="{F98FCDF2-2A7F-4380-5E91-4E0741C5A47E}"/>
              </a:ext>
            </a:extLst>
          </p:cNvPr>
          <p:cNvSpPr>
            <a:spLocks noGrp="1" noChangeArrowheads="1"/>
          </p:cNvSpPr>
          <p:nvPr>
            <p:ph type="sldNum" sz="quarter" idx="12"/>
          </p:nvPr>
        </p:nvSpPr>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A35E387F-2AFD-4412-BECA-89BD774E2834}" type="slidenum">
              <a:rPr lang="en-US" altLang="zh-CN" sz="1200">
                <a:latin typeface="Verdana" panose="020B0604030504040204" pitchFamily="34" charset="0"/>
              </a:rPr>
              <a:pPr>
                <a:spcBef>
                  <a:spcPct val="0"/>
                </a:spcBef>
                <a:buClrTx/>
                <a:buFontTx/>
                <a:buNone/>
              </a:pPr>
              <a:t>7</a:t>
            </a:fld>
            <a:endParaRPr lang="en-US" altLang="zh-CN" sz="1200">
              <a:latin typeface="Verdana" panose="020B0604030504040204" pitchFamily="34" charset="0"/>
            </a:endParaRPr>
          </a:p>
        </p:txBody>
      </p:sp>
      <p:sp>
        <p:nvSpPr>
          <p:cNvPr id="12" name="灯片编号占位符 5">
            <a:extLst>
              <a:ext uri="{FF2B5EF4-FFF2-40B4-BE49-F238E27FC236}">
                <a16:creationId xmlns:a16="http://schemas.microsoft.com/office/drawing/2014/main" id="{E19E1C75-2B66-902D-3FDB-C8B8BC5D13F4}"/>
              </a:ext>
            </a:extLst>
          </p:cNvPr>
          <p:cNvSpPr txBox="1">
            <a:spLocks noGrp="1"/>
          </p:cNvSpPr>
          <p:nvPr/>
        </p:nvSpPr>
        <p:spPr bwMode="auto">
          <a:xfrm>
            <a:off x="3124200" y="6477000"/>
            <a:ext cx="2133600" cy="320675"/>
          </a:xfrm>
          <a:prstGeom prst="rect">
            <a:avLst/>
          </a:prstGeom>
          <a:noFill/>
          <a:ln>
            <a:miter lim="800000"/>
          </a:ln>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fld id="{D3DE31B2-55E1-4170-8A5E-65780013EC6C}" type="slidenum">
              <a:rPr lang="en-US" altLang="zh-CN" sz="1200">
                <a:effectLst>
                  <a:outerShdw blurRad="38100" dist="38100" dir="2700000" algn="tl">
                    <a:srgbClr val="C0C0C0"/>
                  </a:outerShdw>
                </a:effectLst>
                <a:latin typeface="Verdana" panose="020B0604030504040204" pitchFamily="34" charset="0"/>
              </a:rPr>
              <a:pPr algn="ctr" eaLnBrk="1" hangingPunct="1">
                <a:spcBef>
                  <a:spcPct val="0"/>
                </a:spcBef>
                <a:buClrTx/>
                <a:buFontTx/>
                <a:buNone/>
              </a:pPr>
              <a:t>7</a:t>
            </a:fld>
            <a:endParaRPr lang="en-US" altLang="zh-CN" sz="1200" dirty="0">
              <a:effectLst>
                <a:outerShdw blurRad="38100" dist="38100" dir="2700000" algn="tl">
                  <a:srgbClr val="C0C0C0"/>
                </a:outerShdw>
              </a:effectLst>
              <a:latin typeface="Verdana" panose="020B0604030504040204" pitchFamily="34" charset="0"/>
            </a:endParaRPr>
          </a:p>
        </p:txBody>
      </p:sp>
      <p:sp>
        <p:nvSpPr>
          <p:cNvPr id="7172" name="Rectangle 2">
            <a:extLst>
              <a:ext uri="{FF2B5EF4-FFF2-40B4-BE49-F238E27FC236}">
                <a16:creationId xmlns:a16="http://schemas.microsoft.com/office/drawing/2014/main" id="{D10875E8-4298-0F13-7574-DCF91AE6CA2C}"/>
              </a:ext>
            </a:extLst>
          </p:cNvPr>
          <p:cNvSpPr>
            <a:spLocks noGrp="1" noChangeArrowheads="1"/>
          </p:cNvSpPr>
          <p:nvPr>
            <p:ph type="title"/>
          </p:nvPr>
        </p:nvSpPr>
        <p:spPr/>
        <p:txBody>
          <a:bodyPr/>
          <a:lstStyle/>
          <a:p>
            <a:pPr eaLnBrk="1" hangingPunct="1"/>
            <a:endParaRPr lang="zh-CN" altLang="zh-CN">
              <a:ea typeface="宋体" panose="02010600030101010101" pitchFamily="2" charset="-122"/>
            </a:endParaRPr>
          </a:p>
        </p:txBody>
      </p:sp>
      <p:grpSp>
        <p:nvGrpSpPr>
          <p:cNvPr id="7173" name="Group 4">
            <a:extLst>
              <a:ext uri="{FF2B5EF4-FFF2-40B4-BE49-F238E27FC236}">
                <a16:creationId xmlns:a16="http://schemas.microsoft.com/office/drawing/2014/main" id="{C9869421-4E56-183F-509E-136D9C52B1D8}"/>
              </a:ext>
            </a:extLst>
          </p:cNvPr>
          <p:cNvGrpSpPr>
            <a:grpSpLocks/>
          </p:cNvGrpSpPr>
          <p:nvPr/>
        </p:nvGrpSpPr>
        <p:grpSpPr bwMode="auto">
          <a:xfrm>
            <a:off x="1981268" y="2819416"/>
            <a:ext cx="5029200" cy="2438400"/>
            <a:chOff x="1997" y="1314"/>
            <a:chExt cx="1889" cy="1009"/>
          </a:xfrm>
        </p:grpSpPr>
        <p:grpSp>
          <p:nvGrpSpPr>
            <p:cNvPr id="7175" name="Group 5">
              <a:extLst>
                <a:ext uri="{FF2B5EF4-FFF2-40B4-BE49-F238E27FC236}">
                  <a16:creationId xmlns:a16="http://schemas.microsoft.com/office/drawing/2014/main" id="{FCE1CAF9-A057-7F41-B5DE-1CC6F3939EBA}"/>
                </a:ext>
              </a:extLst>
            </p:cNvPr>
            <p:cNvGrpSpPr>
              <a:grpSpLocks/>
            </p:cNvGrpSpPr>
            <p:nvPr/>
          </p:nvGrpSpPr>
          <p:grpSpPr bwMode="auto">
            <a:xfrm>
              <a:off x="1997" y="1404"/>
              <a:ext cx="1889" cy="919"/>
              <a:chOff x="1973" y="1027"/>
              <a:chExt cx="1926" cy="937"/>
            </a:xfrm>
          </p:grpSpPr>
          <p:sp>
            <p:nvSpPr>
              <p:cNvPr id="55302" name="Oval 6">
                <a:extLst>
                  <a:ext uri="{FF2B5EF4-FFF2-40B4-BE49-F238E27FC236}">
                    <a16:creationId xmlns:a16="http://schemas.microsoft.com/office/drawing/2014/main" id="{3340726C-6244-48B6-D303-5C521FF8B5BA}"/>
                  </a:ext>
                </a:extLst>
              </p:cNvPr>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ln>
              <a:effectLst/>
            </p:spPr>
            <p:txBody>
              <a:bodyPr wrap="none" anchor="ctr"/>
              <a:lstStyle/>
              <a:p>
                <a:pPr eaLnBrk="1" hangingPunct="1">
                  <a:defRPr/>
                </a:pPr>
                <a:endParaRPr lang="zh-CN" altLang="en-US"/>
              </a:p>
            </p:txBody>
          </p:sp>
          <p:sp>
            <p:nvSpPr>
              <p:cNvPr id="55303" name="Oval 7">
                <a:extLst>
                  <a:ext uri="{FF2B5EF4-FFF2-40B4-BE49-F238E27FC236}">
                    <a16:creationId xmlns:a16="http://schemas.microsoft.com/office/drawing/2014/main" id="{13E163C4-E733-31FA-AFE2-3757FE931C8C}"/>
                  </a:ext>
                </a:extLst>
              </p:cNvPr>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ln>
              <a:effectLst/>
            </p:spPr>
            <p:txBody>
              <a:bodyPr wrap="none" anchor="ctr"/>
              <a:lstStyle/>
              <a:p>
                <a:pPr eaLnBrk="1" hangingPunct="1">
                  <a:defRPr/>
                </a:pPr>
                <a:endParaRPr lang="zh-CN" altLang="en-US"/>
              </a:p>
            </p:txBody>
          </p:sp>
        </p:grpSp>
        <p:sp>
          <p:nvSpPr>
            <p:cNvPr id="55304" name="Oval 8">
              <a:extLst>
                <a:ext uri="{FF2B5EF4-FFF2-40B4-BE49-F238E27FC236}">
                  <a16:creationId xmlns:a16="http://schemas.microsoft.com/office/drawing/2014/main" id="{FFF0DEFB-D505-A201-F4AA-652CC996D648}"/>
                </a:ext>
              </a:extLst>
            </p:cNvPr>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eaLnBrk="1" hangingPunct="1">
                <a:defRPr/>
              </a:pPr>
              <a:endParaRPr lang="zh-CN" altLang="en-US"/>
            </a:p>
          </p:txBody>
        </p:sp>
        <p:sp>
          <p:nvSpPr>
            <p:cNvPr id="55305" name="Oval 9">
              <a:extLst>
                <a:ext uri="{FF2B5EF4-FFF2-40B4-BE49-F238E27FC236}">
                  <a16:creationId xmlns:a16="http://schemas.microsoft.com/office/drawing/2014/main" id="{F3A9BC99-8635-4D9A-8327-6D3B06A4B9D9}"/>
                </a:ext>
              </a:extLst>
            </p:cNvPr>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eaLnBrk="1" hangingPunct="1">
                <a:defRPr/>
              </a:pPr>
              <a:endParaRPr lang="zh-CN" altLang="en-US"/>
            </a:p>
          </p:txBody>
        </p:sp>
        <p:sp>
          <p:nvSpPr>
            <p:cNvPr id="55306" name="Oval 10">
              <a:extLst>
                <a:ext uri="{FF2B5EF4-FFF2-40B4-BE49-F238E27FC236}">
                  <a16:creationId xmlns:a16="http://schemas.microsoft.com/office/drawing/2014/main" id="{DD51510B-8816-F968-A1C1-8881C050C294}"/>
                </a:ext>
              </a:extLst>
            </p:cNvPr>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eaLnBrk="1" hangingPunct="1">
                <a:defRPr/>
              </a:pPr>
              <a:endParaRPr lang="zh-CN" altLang="en-US"/>
            </a:p>
          </p:txBody>
        </p:sp>
        <p:sp>
          <p:nvSpPr>
            <p:cNvPr id="55307" name="Oval 11">
              <a:extLst>
                <a:ext uri="{FF2B5EF4-FFF2-40B4-BE49-F238E27FC236}">
                  <a16:creationId xmlns:a16="http://schemas.microsoft.com/office/drawing/2014/main" id="{720E2843-CB83-7291-2B65-70CAC3D7538C}"/>
                </a:ext>
              </a:extLst>
            </p:cNvPr>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eaLnBrk="1" hangingPunct="1">
                <a:defRPr/>
              </a:pPr>
              <a:endParaRPr lang="zh-CN" altLang="en-US"/>
            </a:p>
          </p:txBody>
        </p:sp>
      </p:grpSp>
      <p:sp>
        <p:nvSpPr>
          <p:cNvPr id="7174" name="Rectangle 3">
            <a:extLst>
              <a:ext uri="{FF2B5EF4-FFF2-40B4-BE49-F238E27FC236}">
                <a16:creationId xmlns:a16="http://schemas.microsoft.com/office/drawing/2014/main" id="{9D2B1953-3D18-683A-1F09-F61F18363544}"/>
              </a:ext>
            </a:extLst>
          </p:cNvPr>
          <p:cNvSpPr>
            <a:spLocks noGrp="1" noChangeArrowheads="1"/>
          </p:cNvSpPr>
          <p:nvPr>
            <p:ph idx="1"/>
          </p:nvPr>
        </p:nvSpPr>
        <p:spPr>
          <a:xfrm>
            <a:off x="2322051" y="3379211"/>
            <a:ext cx="3900358" cy="533400"/>
          </a:xfrm>
        </p:spPr>
        <p:txBody>
          <a:bodyPr/>
          <a:lstStyle/>
          <a:p>
            <a:pPr algn="ctr">
              <a:spcBef>
                <a:spcPct val="0"/>
              </a:spcBef>
              <a:buClrTx/>
              <a:buNone/>
            </a:pPr>
            <a:r>
              <a:rPr lang="en-US" altLang="zh-CN" sz="2400" b="1" dirty="0"/>
              <a:t>Computer Network Routing Algorithms </a:t>
            </a:r>
          </a:p>
        </p:txBody>
      </p:sp>
    </p:spTree>
    <p:extLst>
      <p:ext uri="{BB962C8B-B14F-4D97-AF65-F5344CB8AC3E}">
        <p14:creationId xmlns:p14="http://schemas.microsoft.com/office/powerpoint/2010/main" val="4245229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033EA-D84C-3F4D-9DD0-AABF10404DB0}"/>
            </a:ext>
          </a:extLst>
        </p:cNvPr>
        <p:cNvGrpSpPr/>
        <p:nvPr/>
      </p:nvGrpSpPr>
      <p:grpSpPr>
        <a:xfrm>
          <a:off x="0" y="0"/>
          <a:ext cx="0" cy="0"/>
          <a:chOff x="0" y="0"/>
          <a:chExt cx="0" cy="0"/>
        </a:xfrm>
      </p:grpSpPr>
      <p:sp>
        <p:nvSpPr>
          <p:cNvPr id="4" name="Rectangle 13">
            <a:extLst>
              <a:ext uri="{FF2B5EF4-FFF2-40B4-BE49-F238E27FC236}">
                <a16:creationId xmlns:a16="http://schemas.microsoft.com/office/drawing/2014/main" id="{198D47C5-7589-F740-4806-D0F5CD928FE8}"/>
              </a:ext>
            </a:extLst>
          </p:cNvPr>
          <p:cNvSpPr>
            <a:spLocks noGrp="1" noChangeArrowheads="1"/>
          </p:cNvSpPr>
          <p:nvPr>
            <p:ph type="sldNum" sz="quarter" idx="12"/>
          </p:nvPr>
        </p:nvSpPr>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4CC6FF63-B2A3-4645-ACCE-DDD6C568BAC2}" type="slidenum">
              <a:rPr lang="en-US" altLang="zh-CN" sz="1200">
                <a:latin typeface="Verdana" panose="020B0604030504040204" pitchFamily="34" charset="0"/>
              </a:rPr>
              <a:pPr>
                <a:spcBef>
                  <a:spcPct val="0"/>
                </a:spcBef>
                <a:buClrTx/>
                <a:buFontTx/>
                <a:buNone/>
              </a:pPr>
              <a:t>8</a:t>
            </a:fld>
            <a:endParaRPr lang="en-US" altLang="zh-CN" sz="1200">
              <a:latin typeface="Verdana" panose="020B0604030504040204" pitchFamily="34" charset="0"/>
            </a:endParaRPr>
          </a:p>
        </p:txBody>
      </p:sp>
      <p:sp>
        <p:nvSpPr>
          <p:cNvPr id="8195" name="Rectangle 2">
            <a:extLst>
              <a:ext uri="{FF2B5EF4-FFF2-40B4-BE49-F238E27FC236}">
                <a16:creationId xmlns:a16="http://schemas.microsoft.com/office/drawing/2014/main" id="{4EB6CD61-4161-2553-79D2-1DD75FC854AD}"/>
              </a:ext>
            </a:extLst>
          </p:cNvPr>
          <p:cNvSpPr>
            <a:spLocks noGrp="1" noChangeArrowheads="1"/>
          </p:cNvSpPr>
          <p:nvPr>
            <p:ph type="title"/>
          </p:nvPr>
        </p:nvSpPr>
        <p:spPr/>
        <p:txBody>
          <a:bodyPr/>
          <a:lstStyle/>
          <a:p>
            <a:r>
              <a:rPr lang="en-US" altLang="zh-CN" dirty="0">
                <a:ea typeface="宋体" panose="02010600030101010101" pitchFamily="2" charset="-122"/>
              </a:rPr>
              <a:t>Introduction</a:t>
            </a:r>
          </a:p>
        </p:txBody>
      </p:sp>
      <p:sp>
        <p:nvSpPr>
          <p:cNvPr id="3" name="文本框 2">
            <a:extLst>
              <a:ext uri="{FF2B5EF4-FFF2-40B4-BE49-F238E27FC236}">
                <a16:creationId xmlns:a16="http://schemas.microsoft.com/office/drawing/2014/main" id="{1E031840-8220-8581-0DE6-379A2C2E74CC}"/>
              </a:ext>
            </a:extLst>
          </p:cNvPr>
          <p:cNvSpPr txBox="1"/>
          <p:nvPr/>
        </p:nvSpPr>
        <p:spPr>
          <a:xfrm>
            <a:off x="229998" y="1314837"/>
            <a:ext cx="8837684" cy="2862322"/>
          </a:xfrm>
          <a:prstGeom prst="rect">
            <a:avLst/>
          </a:prstGeom>
          <a:noFill/>
        </p:spPr>
        <p:txBody>
          <a:bodyPr wrap="square">
            <a:spAutoFit/>
          </a:bodyPr>
          <a:lstStyle/>
          <a:p>
            <a:pPr marL="457200" indent="-457200">
              <a:buFont typeface="Wingdings" panose="05000000000000000000" pitchFamily="2" charset="2"/>
              <a:buChar char="n"/>
            </a:pPr>
            <a:r>
              <a:rPr lang="en-US" altLang="zh-CN" sz="2000" dirty="0"/>
              <a:t>In computer networks, end devices and forwarding devices are called nodes and information is transmitted between non-adjacent nodes with the help of forwarding from other nodes. In order to find the shortest path for forwarding information between nodes, Dijkstra's algorithm can be used to calculate the shortest path and get the shortest path tree and forwarding table for each node for efficient transfer of information.</a:t>
            </a:r>
          </a:p>
          <a:p>
            <a:pPr marL="457200" indent="-457200">
              <a:buFont typeface="Wingdings" panose="05000000000000000000" pitchFamily="2" charset="2"/>
              <a:buChar char="n"/>
            </a:pPr>
            <a:r>
              <a:rPr lang="en-US" altLang="zh-CN" sz="2000" dirty="0"/>
              <a:t>A computer network topology is shown in Figure 4-136, and Figure 4-137 illustrates the process of calculating the shortest path to reach other routers, starting from u </a:t>
            </a:r>
          </a:p>
        </p:txBody>
      </p:sp>
      <p:pic>
        <p:nvPicPr>
          <p:cNvPr id="5" name="图片 4">
            <a:extLst>
              <a:ext uri="{FF2B5EF4-FFF2-40B4-BE49-F238E27FC236}">
                <a16:creationId xmlns:a16="http://schemas.microsoft.com/office/drawing/2014/main" id="{E319F1D8-F08E-0C41-65CB-E9476B7E10EC}"/>
              </a:ext>
            </a:extLst>
          </p:cNvPr>
          <p:cNvPicPr>
            <a:picLocks noChangeAspect="1"/>
          </p:cNvPicPr>
          <p:nvPr/>
        </p:nvPicPr>
        <p:blipFill>
          <a:blip r:embed="rId2"/>
          <a:stretch>
            <a:fillRect/>
          </a:stretch>
        </p:blipFill>
        <p:spPr>
          <a:xfrm>
            <a:off x="4343406" y="3809990"/>
            <a:ext cx="3886170" cy="2523312"/>
          </a:xfrm>
          <a:prstGeom prst="rect">
            <a:avLst/>
          </a:prstGeom>
        </p:spPr>
      </p:pic>
    </p:spTree>
    <p:extLst>
      <p:ext uri="{BB962C8B-B14F-4D97-AF65-F5344CB8AC3E}">
        <p14:creationId xmlns:p14="http://schemas.microsoft.com/office/powerpoint/2010/main" val="132428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1595B-3B38-2388-D843-BEDBF86D6154}"/>
            </a:ext>
          </a:extLst>
        </p:cNvPr>
        <p:cNvGrpSpPr/>
        <p:nvPr/>
      </p:nvGrpSpPr>
      <p:grpSpPr>
        <a:xfrm>
          <a:off x="0" y="0"/>
          <a:ext cx="0" cy="0"/>
          <a:chOff x="0" y="0"/>
          <a:chExt cx="0" cy="0"/>
        </a:xfrm>
      </p:grpSpPr>
      <p:sp>
        <p:nvSpPr>
          <p:cNvPr id="4" name="Rectangle 13">
            <a:extLst>
              <a:ext uri="{FF2B5EF4-FFF2-40B4-BE49-F238E27FC236}">
                <a16:creationId xmlns:a16="http://schemas.microsoft.com/office/drawing/2014/main" id="{F3AEC55B-CAA2-06EF-D14D-005B5CB0069E}"/>
              </a:ext>
            </a:extLst>
          </p:cNvPr>
          <p:cNvSpPr>
            <a:spLocks noGrp="1" noChangeArrowheads="1"/>
          </p:cNvSpPr>
          <p:nvPr>
            <p:ph type="sldNum" sz="quarter" idx="12"/>
          </p:nvPr>
        </p:nvSpPr>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4CC6FF63-B2A3-4645-ACCE-DDD6C568BAC2}" type="slidenum">
              <a:rPr lang="en-US" altLang="zh-CN" sz="1200">
                <a:latin typeface="Verdana" panose="020B0604030504040204" pitchFamily="34" charset="0"/>
              </a:rPr>
              <a:pPr>
                <a:spcBef>
                  <a:spcPct val="0"/>
                </a:spcBef>
                <a:buClrTx/>
                <a:buFontTx/>
                <a:buNone/>
              </a:pPr>
              <a:t>9</a:t>
            </a:fld>
            <a:endParaRPr lang="en-US" altLang="zh-CN" sz="1200">
              <a:latin typeface="Verdana" panose="020B0604030504040204" pitchFamily="34" charset="0"/>
            </a:endParaRPr>
          </a:p>
        </p:txBody>
      </p:sp>
      <p:sp>
        <p:nvSpPr>
          <p:cNvPr id="8195" name="Rectangle 2">
            <a:extLst>
              <a:ext uri="{FF2B5EF4-FFF2-40B4-BE49-F238E27FC236}">
                <a16:creationId xmlns:a16="http://schemas.microsoft.com/office/drawing/2014/main" id="{32C5C5C4-BDE7-2B4F-389C-707102061E48}"/>
              </a:ext>
            </a:extLst>
          </p:cNvPr>
          <p:cNvSpPr>
            <a:spLocks noGrp="1" noChangeArrowheads="1"/>
          </p:cNvSpPr>
          <p:nvPr>
            <p:ph type="title"/>
          </p:nvPr>
        </p:nvSpPr>
        <p:spPr/>
        <p:txBody>
          <a:bodyPr/>
          <a:lstStyle/>
          <a:p>
            <a:r>
              <a:rPr lang="en-US" altLang="zh-CN" dirty="0">
                <a:ea typeface="宋体" panose="02010600030101010101" pitchFamily="2" charset="-122"/>
              </a:rPr>
              <a:t>Modeling</a:t>
            </a:r>
          </a:p>
        </p:txBody>
      </p:sp>
      <p:sp>
        <p:nvSpPr>
          <p:cNvPr id="13" name="文本框 12">
            <a:extLst>
              <a:ext uri="{FF2B5EF4-FFF2-40B4-BE49-F238E27FC236}">
                <a16:creationId xmlns:a16="http://schemas.microsoft.com/office/drawing/2014/main" id="{9CA10EDE-5CB1-5ACA-3AAB-F2B6F4E9C46B}"/>
              </a:ext>
            </a:extLst>
          </p:cNvPr>
          <p:cNvSpPr txBox="1"/>
          <p:nvPr/>
        </p:nvSpPr>
        <p:spPr>
          <a:xfrm>
            <a:off x="76318" y="1600248"/>
            <a:ext cx="8991364" cy="1631216"/>
          </a:xfrm>
          <a:prstGeom prst="rect">
            <a:avLst/>
          </a:prstGeom>
          <a:noFill/>
        </p:spPr>
        <p:txBody>
          <a:bodyPr wrap="square">
            <a:spAutoFit/>
          </a:bodyPr>
          <a:lstStyle/>
          <a:p>
            <a:pPr marL="342900" indent="-342900">
              <a:buFont typeface="Wingdings" panose="05000000000000000000" pitchFamily="2" charset="2"/>
              <a:buChar char="n"/>
            </a:pPr>
            <a:r>
              <a:rPr lang="en-US" altLang="zh-CN" sz="2000" dirty="0"/>
              <a:t>The shortest optimal path selection algorithm is a greedy algorithm whose greedy strategy is to select the unvisited node closest to the start node each time, centered on the node, and by continuously selecting the node with the shortest distance and updating the shortest distances of its neighboring nodes until the shortest paths of all nodes are found. </a:t>
            </a:r>
            <a:endParaRPr lang="zh-CN" altLang="en-US" sz="2000" dirty="0"/>
          </a:p>
        </p:txBody>
      </p:sp>
      <p:pic>
        <p:nvPicPr>
          <p:cNvPr id="3" name="图片 2">
            <a:extLst>
              <a:ext uri="{FF2B5EF4-FFF2-40B4-BE49-F238E27FC236}">
                <a16:creationId xmlns:a16="http://schemas.microsoft.com/office/drawing/2014/main" id="{ED53A3DA-A006-2929-67EB-AD561D2B1F78}"/>
              </a:ext>
            </a:extLst>
          </p:cNvPr>
          <p:cNvPicPr>
            <a:picLocks noChangeAspect="1"/>
          </p:cNvPicPr>
          <p:nvPr/>
        </p:nvPicPr>
        <p:blipFill>
          <a:blip r:embed="rId2"/>
          <a:stretch>
            <a:fillRect/>
          </a:stretch>
        </p:blipFill>
        <p:spPr>
          <a:xfrm>
            <a:off x="333374" y="3429000"/>
            <a:ext cx="8601075" cy="2181225"/>
          </a:xfrm>
          <a:prstGeom prst="rect">
            <a:avLst/>
          </a:prstGeom>
        </p:spPr>
      </p:pic>
    </p:spTree>
    <p:extLst>
      <p:ext uri="{BB962C8B-B14F-4D97-AF65-F5344CB8AC3E}">
        <p14:creationId xmlns:p14="http://schemas.microsoft.com/office/powerpoint/2010/main" val="2261655148"/>
      </p:ext>
    </p:extLst>
  </p:cSld>
  <p:clrMapOvr>
    <a:masterClrMapping/>
  </p:clrMapOvr>
</p:sld>
</file>

<file path=ppt/theme/theme1.xml><?xml version="1.0" encoding="utf-8"?>
<a:theme xmlns:a="http://schemas.openxmlformats.org/drawingml/2006/main" name="sample">
  <a:themeElements>
    <a:clrScheme name="sample 3">
      <a:dk1>
        <a:srgbClr val="17347D"/>
      </a:dk1>
      <a:lt1>
        <a:srgbClr val="FFFFFF"/>
      </a:lt1>
      <a:dk2>
        <a:srgbClr val="3366CC"/>
      </a:dk2>
      <a:lt2>
        <a:srgbClr val="DDDDDD"/>
      </a:lt2>
      <a:accent1>
        <a:srgbClr val="77B7E7"/>
      </a:accent1>
      <a:accent2>
        <a:srgbClr val="45AB7D"/>
      </a:accent2>
      <a:accent3>
        <a:srgbClr val="FFFFFF"/>
      </a:accent3>
      <a:accent4>
        <a:srgbClr val="122B6A"/>
      </a:accent4>
      <a:accent5>
        <a:srgbClr val="BDD8F1"/>
      </a:accent5>
      <a:accent6>
        <a:srgbClr val="3E9B71"/>
      </a:accent6>
      <a:hlink>
        <a:srgbClr val="9999FF"/>
      </a:hlink>
      <a:folHlink>
        <a:srgbClr val="969696"/>
      </a:folHlink>
    </a:clrScheme>
    <a:fontScheme name="sample">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ample 1">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sample 2">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A0963C"/>
        </a:folHlink>
      </a:clrScheme>
      <a:clrMap bg1="lt1" tx1="dk1" bg2="lt2" tx2="dk2" accent1="accent1" accent2="accent2" accent3="accent3" accent4="accent4" accent5="accent5" accent6="accent6" hlink="hlink" folHlink="folHlink"/>
    </a:extraClrScheme>
    <a:extraClrScheme>
      <a:clrScheme name="sample 3">
        <a:dk1>
          <a:srgbClr val="17347D"/>
        </a:dk1>
        <a:lt1>
          <a:srgbClr val="FFFFFF"/>
        </a:lt1>
        <a:dk2>
          <a:srgbClr val="3366CC"/>
        </a:dk2>
        <a:lt2>
          <a:srgbClr val="DDDDDD"/>
        </a:lt2>
        <a:accent1>
          <a:srgbClr val="77B7E7"/>
        </a:accent1>
        <a:accent2>
          <a:srgbClr val="45AB7D"/>
        </a:accent2>
        <a:accent3>
          <a:srgbClr val="FFFFFF"/>
        </a:accent3>
        <a:accent4>
          <a:srgbClr val="122B6A"/>
        </a:accent4>
        <a:accent5>
          <a:srgbClr val="BDD8F1"/>
        </a:accent5>
        <a:accent6>
          <a:srgbClr val="3E9B71"/>
        </a:accent6>
        <a:hlink>
          <a:srgbClr val="9999F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顶级ppt模版1</Template>
  <TotalTime>2992</TotalTime>
  <Words>1413</Words>
  <Application>Microsoft Office PowerPoint</Application>
  <PresentationFormat>全屏显示(4:3)</PresentationFormat>
  <Paragraphs>130</Paragraphs>
  <Slides>26</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Euclid</vt:lpstr>
      <vt:lpstr>等线</vt:lpstr>
      <vt:lpstr>宋体</vt:lpstr>
      <vt:lpstr>Arial</vt:lpstr>
      <vt:lpstr>Arial Black</vt:lpstr>
      <vt:lpstr>Cambria Math</vt:lpstr>
      <vt:lpstr>Georgia</vt:lpstr>
      <vt:lpstr>Times New Roman</vt:lpstr>
      <vt:lpstr>Verdana</vt:lpstr>
      <vt:lpstr>Wingdings</vt:lpstr>
      <vt:lpstr>sample</vt:lpstr>
      <vt:lpstr>Discrete Mathematics</vt:lpstr>
      <vt:lpstr>PowerPoint 演示文稿</vt:lpstr>
      <vt:lpstr>Contents</vt:lpstr>
      <vt:lpstr>PowerPoint 演示文稿</vt:lpstr>
      <vt:lpstr>Introduction</vt:lpstr>
      <vt:lpstr>Modeling</vt:lpstr>
      <vt:lpstr>PowerPoint 演示文稿</vt:lpstr>
      <vt:lpstr>Introduction</vt:lpstr>
      <vt:lpstr>Modeling</vt:lpstr>
      <vt:lpstr>PowerPoint 演示文稿</vt:lpstr>
      <vt:lpstr>Introduction</vt:lpstr>
      <vt:lpstr>Modeling</vt:lpstr>
      <vt:lpstr>PowerPoint 演示文稿</vt:lpstr>
      <vt:lpstr>Introduction</vt:lpstr>
      <vt:lpstr>Modeling</vt:lpstr>
      <vt:lpstr>PowerPoint 演示文稿</vt:lpstr>
      <vt:lpstr>Introduction</vt:lpstr>
      <vt:lpstr>Modeling</vt:lpstr>
      <vt:lpstr>PowerPoint 演示文稿</vt:lpstr>
      <vt:lpstr>Introduction</vt:lpstr>
      <vt:lpstr>Modeling</vt:lpstr>
      <vt:lpstr>PowerPoint 演示文稿</vt:lpstr>
      <vt:lpstr>Introduction</vt:lpstr>
      <vt:lpstr>Modeling</vt:lpstr>
      <vt:lpstr>第四章课堂活动</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CZ M</dc:creator>
  <cp:lastModifiedBy>同立 何</cp:lastModifiedBy>
  <cp:revision>273</cp:revision>
  <dcterms:created xsi:type="dcterms:W3CDTF">2019-09-16T10:41:07Z</dcterms:created>
  <dcterms:modified xsi:type="dcterms:W3CDTF">2024-11-25T14:02:49Z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2052-11.1.0.8976</vt:lpwstr>
  </property>
</Properties>
</file>